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8" r:id="rId3"/>
    <p:sldId id="313" r:id="rId4"/>
    <p:sldId id="306" r:id="rId5"/>
    <p:sldId id="307" r:id="rId6"/>
    <p:sldId id="308" r:id="rId7"/>
    <p:sldId id="277" r:id="rId8"/>
    <p:sldId id="276" r:id="rId9"/>
    <p:sldId id="292" r:id="rId10"/>
    <p:sldId id="278" r:id="rId11"/>
    <p:sldId id="281" r:id="rId12"/>
    <p:sldId id="283" r:id="rId13"/>
    <p:sldId id="309" r:id="rId14"/>
    <p:sldId id="284" r:id="rId15"/>
    <p:sldId id="310" r:id="rId16"/>
    <p:sldId id="311" r:id="rId17"/>
    <p:sldId id="312" r:id="rId18"/>
    <p:sldId id="298" r:id="rId19"/>
    <p:sldId id="299" r:id="rId20"/>
    <p:sldId id="300"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D65"/>
    <a:srgbClr val="D4D8E6"/>
    <a:srgbClr val="DFDFE4"/>
    <a:srgbClr val="DCCCB8"/>
    <a:srgbClr val="87BFD9"/>
    <a:srgbClr val="95BFD8"/>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BB781-CC25-4111-B0D4-5205074B3B09}" v="2" dt="2023-09-25T07:56:12.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p:restoredTop sz="75399" autoAdjust="0"/>
  </p:normalViewPr>
  <p:slideViewPr>
    <p:cSldViewPr snapToGrid="0" snapToObjects="1">
      <p:cViewPr varScale="1">
        <p:scale>
          <a:sx n="51" d="100"/>
          <a:sy n="51" d="100"/>
        </p:scale>
        <p:origin x="130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95F37-3B8E-5142-AF09-5FFE52FB2827}" type="datetimeFigureOut">
              <a:rPr lang="nb-NO" smtClean="0"/>
              <a:t>28.10.2023</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E6068-FAE5-B344-B838-E263E13D7F35}" type="slidenum">
              <a:rPr lang="nb-NO" smtClean="0"/>
              <a:t>‹#›</a:t>
            </a:fld>
            <a:endParaRPr lang="nb-NO"/>
          </a:p>
        </p:txBody>
      </p:sp>
    </p:spTree>
    <p:extLst>
      <p:ext uri="{BB962C8B-B14F-4D97-AF65-F5344CB8AC3E}">
        <p14:creationId xmlns:p14="http://schemas.microsoft.com/office/powerpoint/2010/main" val="88940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Bruk notatene for å unngå å ha for mye tekst på hver slide. </a:t>
            </a:r>
          </a:p>
        </p:txBody>
      </p:sp>
      <p:sp>
        <p:nvSpPr>
          <p:cNvPr id="4" name="Slide Number Placeholder 3"/>
          <p:cNvSpPr>
            <a:spLocks noGrp="1"/>
          </p:cNvSpPr>
          <p:nvPr>
            <p:ph type="sldNum" sz="quarter" idx="5"/>
          </p:nvPr>
        </p:nvSpPr>
        <p:spPr/>
        <p:txBody>
          <a:bodyPr/>
          <a:lstStyle/>
          <a:p>
            <a:fld id="{3A3E6068-FAE5-B344-B838-E263E13D7F35}" type="slidenum">
              <a:rPr lang="nb-NO" smtClean="0"/>
              <a:t>1</a:t>
            </a:fld>
            <a:endParaRPr lang="nb-NO"/>
          </a:p>
        </p:txBody>
      </p:sp>
    </p:spTree>
    <p:extLst>
      <p:ext uri="{BB962C8B-B14F-4D97-AF65-F5344CB8AC3E}">
        <p14:creationId xmlns:p14="http://schemas.microsoft.com/office/powerpoint/2010/main" val="754904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Møtedeltakere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Oversikt over deltakere finnes under valget Møtedeltakere. </a:t>
            </a:r>
          </a:p>
        </p:txBody>
      </p:sp>
      <p:sp>
        <p:nvSpPr>
          <p:cNvPr id="4" name="Plassholder for lysbildenummer 3"/>
          <p:cNvSpPr>
            <a:spLocks noGrp="1"/>
          </p:cNvSpPr>
          <p:nvPr>
            <p:ph type="sldNum" sz="quarter" idx="5"/>
          </p:nvPr>
        </p:nvSpPr>
        <p:spPr/>
        <p:txBody>
          <a:bodyPr/>
          <a:lstStyle/>
          <a:p>
            <a:fld id="{3A3E6068-FAE5-B344-B838-E263E13D7F35}" type="slidenum">
              <a:rPr lang="nb-NO" smtClean="0"/>
              <a:t>11</a:t>
            </a:fld>
            <a:endParaRPr lang="nb-NO"/>
          </a:p>
        </p:txBody>
      </p:sp>
    </p:spTree>
    <p:extLst>
      <p:ext uri="{BB962C8B-B14F-4D97-AF65-F5344CB8AC3E}">
        <p14:creationId xmlns:p14="http://schemas.microsoft.com/office/powerpoint/2010/main" val="681328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Bef>
                <a:spcPts val="200"/>
              </a:spcBef>
            </a:pPr>
            <a:r>
              <a:rPr lang="nb-NO"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Forfall </a:t>
            </a: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Times New Roman" panose="02020603050405020304" pitchFamily="18" charset="0"/>
              </a:rPr>
              <a:t>Velg et bestemt møte fra kalenderen. Dersom møtet ikke har startet enda, kan du melde forfall ved å klikke på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Meld forfall</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Skriv inn begrunnelse i vinduet som åpnes og trykk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Send melding</a:t>
            </a:r>
            <a:r>
              <a:rPr lang="nb-NO" sz="1800" dirty="0">
                <a:effectLst/>
                <a:latin typeface="Calibri" panose="020F0502020204030204" pitchFamily="34" charset="0"/>
                <a:ea typeface="Calibri" panose="020F0502020204030204" pitchFamily="34" charset="0"/>
                <a:cs typeface="Times New Roman" panose="02020603050405020304" pitchFamily="18" charset="0"/>
              </a:rPr>
              <a:t>. Meldingen vises for møtesekretær i Møte.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Registrert forfall vises når du åpner det aktuelle møtet. </a:t>
            </a:r>
          </a:p>
          <a:p>
            <a:endParaRPr lang="nb-NO" dirty="0"/>
          </a:p>
        </p:txBody>
      </p:sp>
      <p:sp>
        <p:nvSpPr>
          <p:cNvPr id="4" name="Plassholder for lysbildenummer 3"/>
          <p:cNvSpPr>
            <a:spLocks noGrp="1"/>
          </p:cNvSpPr>
          <p:nvPr>
            <p:ph type="sldNum" sz="quarter" idx="5"/>
          </p:nvPr>
        </p:nvSpPr>
        <p:spPr/>
        <p:txBody>
          <a:bodyPr/>
          <a:lstStyle/>
          <a:p>
            <a:fld id="{3A3E6068-FAE5-B344-B838-E263E13D7F35}" type="slidenum">
              <a:rPr lang="nb-NO" smtClean="0"/>
              <a:t>12</a:t>
            </a:fld>
            <a:endParaRPr lang="nb-NO"/>
          </a:p>
        </p:txBody>
      </p:sp>
    </p:spTree>
    <p:extLst>
      <p:ext uri="{BB962C8B-B14F-4D97-AF65-F5344CB8AC3E}">
        <p14:creationId xmlns:p14="http://schemas.microsoft.com/office/powerpoint/2010/main" val="1293413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Forslag og vedtak</a:t>
            </a:r>
          </a:p>
          <a:p>
            <a:r>
              <a:rPr lang="nb-NO" dirty="0"/>
              <a:t>Sakslisten har funksjonalitet for å lese forslag, og å sende inn nye forslag til vedtak, til sakene.</a:t>
            </a:r>
          </a:p>
          <a:p>
            <a:endParaRPr lang="nb-NO" b="1" dirty="0"/>
          </a:p>
          <a:p>
            <a:r>
              <a:rPr lang="nb-NO" b="1" dirty="0"/>
              <a:t>Lese forslag:</a:t>
            </a:r>
          </a:p>
          <a:p>
            <a:r>
              <a:rPr lang="nb-NO" dirty="0"/>
              <a:t>Fra Sakslisten kan du lese opprinnelig forslag (innstilling), tilleggsforslag, og eventuelle vedtak fra tidligere behandling som er definert som innstilling til dette møtet. Tilleggsforslag, og eventuelle vedtak som innstilling, vises med antall på forslagsknappen. Klikk på forslagsknappen for å få oversikt over forslagene.</a:t>
            </a:r>
          </a:p>
          <a:p>
            <a:endParaRPr lang="nb-NO" dirty="0"/>
          </a:p>
          <a:p>
            <a:r>
              <a:rPr lang="nb-NO" b="1" dirty="0"/>
              <a:t>Klikk på pilen (merket) for å lese forslagsteksten. </a:t>
            </a:r>
          </a:p>
          <a:p>
            <a:r>
              <a:rPr lang="nb-NO" dirty="0"/>
              <a:t>Forslagene presenteres i følgende rekkefølge: </a:t>
            </a:r>
          </a:p>
          <a:p>
            <a:pPr marL="228600" indent="-228600">
              <a:buAutoNum type="arabicPeriod"/>
            </a:pPr>
            <a:r>
              <a:rPr lang="nb-NO" dirty="0"/>
              <a:t>Administrasjonens (opprinnelig) forslag. </a:t>
            </a:r>
          </a:p>
          <a:p>
            <a:pPr marL="228600" indent="-228600">
              <a:buAutoNum type="arabicPeriod"/>
            </a:pPr>
            <a:r>
              <a:rPr lang="nb-NO" dirty="0"/>
              <a:t>Nytt forslag (tilleggsforslag)</a:t>
            </a:r>
          </a:p>
          <a:p>
            <a:pPr marL="228600" indent="-228600">
              <a:buAutoNum type="arabicPeriod"/>
            </a:pPr>
            <a:endParaRPr lang="nb-NO" dirty="0"/>
          </a:p>
          <a:p>
            <a:pPr marL="0" indent="0">
              <a:buNone/>
            </a:pPr>
            <a:endParaRPr lang="nb-NO" dirty="0"/>
          </a:p>
          <a:p>
            <a:endParaRPr lang="nb-NO" dirty="0"/>
          </a:p>
        </p:txBody>
      </p:sp>
      <p:sp>
        <p:nvSpPr>
          <p:cNvPr id="4" name="Plassholder for lysbildenummer 3"/>
          <p:cNvSpPr>
            <a:spLocks noGrp="1"/>
          </p:cNvSpPr>
          <p:nvPr>
            <p:ph type="sldNum" sz="quarter" idx="5"/>
          </p:nvPr>
        </p:nvSpPr>
        <p:spPr/>
        <p:txBody>
          <a:bodyPr/>
          <a:lstStyle/>
          <a:p>
            <a:fld id="{3A3E6068-FAE5-B344-B838-E263E13D7F35}" type="slidenum">
              <a:rPr lang="nb-NO" smtClean="0"/>
              <a:t>13</a:t>
            </a:fld>
            <a:endParaRPr lang="nb-NO"/>
          </a:p>
        </p:txBody>
      </p:sp>
    </p:spTree>
    <p:extLst>
      <p:ext uri="{BB962C8B-B14F-4D97-AF65-F5344CB8AC3E}">
        <p14:creationId xmlns:p14="http://schemas.microsoft.com/office/powerpoint/2010/main" val="347855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Bef>
                <a:spcPts val="200"/>
              </a:spcBef>
            </a:pPr>
            <a:r>
              <a:rPr lang="nb-NO"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Nytt forslag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I samme bilde som du leser opprinnelig forslag, kan du også legge inn nytt forslag til vedtak. </a:t>
            </a: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b="1" dirty="0"/>
          </a:p>
          <a:p>
            <a:pPr marL="0" indent="0">
              <a:buNone/>
            </a:pPr>
            <a:r>
              <a:rPr lang="nb-NO" sz="1800" b="1" dirty="0"/>
              <a:t>Nytt forslag:</a:t>
            </a:r>
          </a:p>
          <a:p>
            <a:pPr marL="0" indent="0">
              <a:buNone/>
            </a:pPr>
            <a:endParaRPr lang="nb-NO" sz="1800" dirty="0"/>
          </a:p>
          <a:p>
            <a:r>
              <a:rPr lang="nb-NO" sz="1800" dirty="0">
                <a:effectLst/>
                <a:latin typeface="Calibri" panose="020F0502020204030204" pitchFamily="34" charset="0"/>
                <a:ea typeface="Calibri" panose="020F0502020204030204" pitchFamily="34" charset="0"/>
                <a:cs typeface="Times New Roman" panose="02020603050405020304" pitchFamily="18" charset="0"/>
              </a:rPr>
              <a:t>Det nye forslaget sendes inn til møtet og legges direkte inn på den aktuelle saken.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For at det skal være et «gyldig» forslag som skal stemmes over, må du i tillegg fremme forslaget fra talerstolen.</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Etter at forslaget er sendt er det bare møtesekretær som kan redigere eller slette forslaget. Dersom du ønsker å trekke forslaget, må du melde dette fra talerstolen og det blir protokollert at forslaget er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trekt</a:t>
            </a:r>
            <a:r>
              <a:rPr lang="nb-NO" sz="1800" dirty="0">
                <a:effectLst/>
                <a:latin typeface="Calibri" panose="020F0502020204030204" pitchFamily="34" charset="0"/>
                <a:ea typeface="Calibri" panose="020F0502020204030204" pitchFamily="34" charset="0"/>
                <a:cs typeface="Times New Roman" panose="02020603050405020304" pitchFamily="18" charset="0"/>
              </a:rPr>
              <a:t>.</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pPr>
              <a:spcBef>
                <a:spcPts val="200"/>
              </a:spcBef>
            </a:pPr>
            <a:r>
              <a:rPr lang="nb-NO"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Tips til utforming av tittel:</a:t>
            </a:r>
          </a:p>
          <a:p>
            <a:pPr marL="342900" lvl="0" indent="-342900">
              <a:lnSpc>
                <a:spcPct val="107000"/>
              </a:lnSpc>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Forslag til utsetting</a:t>
            </a:r>
          </a:p>
          <a:p>
            <a:pPr marL="342900" lvl="0" indent="-342900">
              <a:lnSpc>
                <a:spcPct val="107000"/>
              </a:lnSpc>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Tilleggsforslag</a:t>
            </a:r>
          </a:p>
          <a:p>
            <a:pPr marL="342900" lvl="0" indent="-342900">
              <a:lnSpc>
                <a:spcPct val="107000"/>
              </a:lnSpc>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Alternativt forslag</a:t>
            </a:r>
          </a:p>
          <a:p>
            <a:pPr marL="342900" lvl="0" indent="-342900">
              <a:lnSpc>
                <a:spcPct val="107000"/>
              </a:lnSpc>
              <a:buFont typeface="Wingdings" panose="05000000000000000000" pitchFamily="2"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Endringsforslag</a:t>
            </a:r>
          </a:p>
          <a:p>
            <a:pPr marL="0" indent="0">
              <a:buNone/>
            </a:pPr>
            <a:endParaRPr lang="nb-NO" sz="1800" dirty="0"/>
          </a:p>
          <a:p>
            <a:pPr marL="0" indent="0">
              <a:buNone/>
            </a:pPr>
            <a:endParaRPr lang="nb-NO" sz="1800" b="1" dirty="0"/>
          </a:p>
          <a:p>
            <a:pPr marL="0" indent="0">
              <a:buNone/>
            </a:pPr>
            <a:r>
              <a:rPr lang="nb-NO" sz="1800" b="1" dirty="0"/>
              <a:t>Varsling ved nytt forslag </a:t>
            </a:r>
          </a:p>
          <a:p>
            <a:pPr marL="0" indent="0">
              <a:buNone/>
            </a:pPr>
            <a:endParaRPr lang="nb-NO" sz="1800" dirty="0"/>
          </a:p>
          <a:p>
            <a:pPr marL="0" indent="0">
              <a:buNone/>
            </a:pPr>
            <a:r>
              <a:rPr lang="nb-NO" sz="1800" dirty="0"/>
              <a:t>Møteportalen varsler når det legges inn nye forslag på en sak. Varselet vises med en bjelle med varsling på menylinjen i Møte+ og med bjelle på toppmenyen i Møte+ og med grønn meldingsboks nede til høyre i ACOS Møte. Det er fortløpende oppdatering av antall forslag på saker ved: • Opprette forslag i Møteportalen. • Opprette forslag i Møte. • Slette forslag i Møte. • Sette vedtak som innstilling. • Fjerne vedtak som innstilling </a:t>
            </a: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3A3E6068-FAE5-B344-B838-E263E13D7F35}" type="slidenum">
              <a:rPr lang="nb-NO" smtClean="0"/>
              <a:t>14</a:t>
            </a:fld>
            <a:endParaRPr lang="nb-NO"/>
          </a:p>
        </p:txBody>
      </p:sp>
    </p:spTree>
    <p:extLst>
      <p:ext uri="{BB962C8B-B14F-4D97-AF65-F5344CB8AC3E}">
        <p14:creationId xmlns:p14="http://schemas.microsoft.com/office/powerpoint/2010/main" val="26219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Vedtak</a:t>
            </a:r>
          </a:p>
          <a:p>
            <a:endParaRPr lang="nb-NO" dirty="0"/>
          </a:p>
          <a:p>
            <a:r>
              <a:rPr lang="nb-NO" dirty="0"/>
              <a:t>På sakslisten kan du lese vedtakene på sakene etter hvert som de publiseres. Klikk på knappen med symbolet hammer for å åpne vedtaksboksen</a:t>
            </a:r>
          </a:p>
          <a:p>
            <a:endParaRPr lang="nb-NO" dirty="0"/>
          </a:p>
          <a:p>
            <a:r>
              <a:rPr lang="nb-NO" b="1" dirty="0"/>
              <a:t>Behandlings- og vedtaksteksten </a:t>
            </a:r>
            <a:r>
              <a:rPr lang="nb-NO" dirty="0"/>
              <a:t>presenteres i et nytt vindu. Vinduet lukkes med krysset til høyre</a:t>
            </a:r>
          </a:p>
          <a:p>
            <a:endParaRPr lang="nb-NO" dirty="0"/>
          </a:p>
          <a:p>
            <a:endParaRPr lang="nb-NO" dirty="0"/>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3A3E6068-FAE5-B344-B838-E263E13D7F35}" type="slidenum">
              <a:rPr lang="nb-NO" smtClean="0"/>
              <a:t>15</a:t>
            </a:fld>
            <a:endParaRPr lang="nb-NO"/>
          </a:p>
        </p:txBody>
      </p:sp>
    </p:spTree>
    <p:extLst>
      <p:ext uri="{BB962C8B-B14F-4D97-AF65-F5344CB8AC3E}">
        <p14:creationId xmlns:p14="http://schemas.microsoft.com/office/powerpoint/2010/main" val="1060370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effectLst/>
                <a:latin typeface="Calibri" panose="020F0502020204030204" pitchFamily="34" charset="0"/>
                <a:ea typeface="Calibri" panose="020F0502020204030204" pitchFamily="34" charset="0"/>
                <a:cs typeface="Times New Roman" panose="02020603050405020304" pitchFamily="18" charset="0"/>
              </a:rPr>
              <a:t>Behandlingshistorikk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200" dirty="0">
                <a:effectLst/>
                <a:latin typeface="Calibri" panose="020F0502020204030204" pitchFamily="34" charset="0"/>
                <a:ea typeface="Calibri" panose="020F0502020204030204" pitchFamily="34" charset="0"/>
                <a:cs typeface="Times New Roman" panose="02020603050405020304" pitchFamily="18" charset="0"/>
              </a:rPr>
              <a:t>Viser alle behandlinger saker har vært igjennom, alle utvalg den har vært behandlet i. </a:t>
            </a:r>
          </a:p>
          <a:p>
            <a:r>
              <a:rPr lang="nb-NO" sz="12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nb-NO" dirty="0"/>
          </a:p>
          <a:p>
            <a:endParaRPr lang="nb-NO" dirty="0"/>
          </a:p>
        </p:txBody>
      </p:sp>
      <p:sp>
        <p:nvSpPr>
          <p:cNvPr id="4" name="Plassholder for lysbildenummer 3"/>
          <p:cNvSpPr>
            <a:spLocks noGrp="1"/>
          </p:cNvSpPr>
          <p:nvPr>
            <p:ph type="sldNum" sz="quarter" idx="5"/>
          </p:nvPr>
        </p:nvSpPr>
        <p:spPr/>
        <p:txBody>
          <a:bodyPr/>
          <a:lstStyle/>
          <a:p>
            <a:fld id="{3A3E6068-FAE5-B344-B838-E263E13D7F35}" type="slidenum">
              <a:rPr lang="nb-NO" smtClean="0"/>
              <a:t>16</a:t>
            </a:fld>
            <a:endParaRPr lang="nb-NO"/>
          </a:p>
        </p:txBody>
      </p:sp>
    </p:spTree>
    <p:extLst>
      <p:ext uri="{BB962C8B-B14F-4D97-AF65-F5344CB8AC3E}">
        <p14:creationId xmlns:p14="http://schemas.microsoft.com/office/powerpoint/2010/main" val="3486289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effectLst/>
                <a:latin typeface="Calibri" panose="020F0502020204030204" pitchFamily="34" charset="0"/>
                <a:ea typeface="Calibri" panose="020F0502020204030204" pitchFamily="34" charset="0"/>
                <a:cs typeface="Times New Roman" panose="02020603050405020304" pitchFamily="18" charset="0"/>
              </a:rPr>
              <a:t>Votering</a:t>
            </a:r>
          </a:p>
          <a:p>
            <a:endParaRPr lang="nb-NO" sz="1200" b="1" dirty="0">
              <a:effectLst/>
              <a:latin typeface="Calibri" panose="020F0502020204030204" pitchFamily="34" charset="0"/>
              <a:cs typeface="Times New Roman" panose="02020603050405020304" pitchFamily="18" charset="0"/>
            </a:endParaRPr>
          </a:p>
          <a:p>
            <a:r>
              <a:rPr lang="nb-NO" dirty="0"/>
              <a:t>Pålogget som møtedeltaker i Møteportalen: </a:t>
            </a:r>
          </a:p>
          <a:p>
            <a:r>
              <a:rPr lang="nb-NO" dirty="0"/>
              <a:t>Når voteringen startes fra Møte+ vises voteringsbildet for møtedeltaker som er pålogget Møteportalen. </a:t>
            </a:r>
          </a:p>
          <a:p>
            <a:r>
              <a:rPr lang="nb-NO" dirty="0"/>
              <a:t>Når du har trykket på For / Mot vises en kvittering nederst i bildet, «din stemme er registrert». </a:t>
            </a:r>
          </a:p>
          <a:p>
            <a:r>
              <a:rPr lang="nb-NO" dirty="0"/>
              <a:t>For å lese resultatet av voteringen trykk på knappen for voteringsresultat på saken. </a:t>
            </a:r>
          </a:p>
          <a:p>
            <a:br>
              <a:rPr lang="nb-NO" dirty="0"/>
            </a:br>
            <a:r>
              <a:rPr lang="nb-NO" dirty="0"/>
              <a:t>Nytt bilde åpnes og oppsummering presenteres</a:t>
            </a:r>
          </a:p>
          <a:p>
            <a:endParaRPr lang="nb-NO" dirty="0"/>
          </a:p>
        </p:txBody>
      </p:sp>
      <p:sp>
        <p:nvSpPr>
          <p:cNvPr id="4" name="Plassholder for lysbildenummer 3"/>
          <p:cNvSpPr>
            <a:spLocks noGrp="1"/>
          </p:cNvSpPr>
          <p:nvPr>
            <p:ph type="sldNum" sz="quarter" idx="5"/>
          </p:nvPr>
        </p:nvSpPr>
        <p:spPr/>
        <p:txBody>
          <a:bodyPr/>
          <a:lstStyle/>
          <a:p>
            <a:fld id="{3A3E6068-FAE5-B344-B838-E263E13D7F35}" type="slidenum">
              <a:rPr lang="nb-NO" smtClean="0"/>
              <a:t>17</a:t>
            </a:fld>
            <a:endParaRPr lang="nb-NO"/>
          </a:p>
        </p:txBody>
      </p:sp>
    </p:spTree>
    <p:extLst>
      <p:ext uri="{BB962C8B-B14F-4D97-AF65-F5344CB8AC3E}">
        <p14:creationId xmlns:p14="http://schemas.microsoft.com/office/powerpoint/2010/main" val="354622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Bef>
                <a:spcPts val="200"/>
              </a:spcBef>
            </a:pPr>
            <a:r>
              <a:rPr lang="nb-NO"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Dokumenter</a:t>
            </a:r>
          </a:p>
          <a:p>
            <a:r>
              <a:rPr lang="nb-NO" dirty="0"/>
              <a:t>Dokumentene åpnes i det programmet som dokumentet er produsert i. For å åpne Word på andre enheter enn PC, kreves det at enheten har et program som kan lese Word filer. </a:t>
            </a:r>
            <a:r>
              <a:rPr lang="nb-NO" dirty="0" err="1"/>
              <a:t>PDFdokumenter</a:t>
            </a:r>
            <a:r>
              <a:rPr lang="nb-NO" dirty="0"/>
              <a:t> åpnes i </a:t>
            </a:r>
            <a:r>
              <a:rPr lang="nb-NO" dirty="0" err="1"/>
              <a:t>previewer</a:t>
            </a:r>
            <a:endParaRPr lang="nb-NO" dirty="0"/>
          </a:p>
          <a:p>
            <a:endParaRPr lang="nb-NO" dirty="0"/>
          </a:p>
        </p:txBody>
      </p:sp>
      <p:sp>
        <p:nvSpPr>
          <p:cNvPr id="4" name="Plassholder for lysbildenummer 3"/>
          <p:cNvSpPr>
            <a:spLocks noGrp="1"/>
          </p:cNvSpPr>
          <p:nvPr>
            <p:ph type="sldNum" sz="quarter" idx="5"/>
          </p:nvPr>
        </p:nvSpPr>
        <p:spPr/>
        <p:txBody>
          <a:bodyPr/>
          <a:lstStyle/>
          <a:p>
            <a:fld id="{3A3E6068-FAE5-B344-B838-E263E13D7F35}" type="slidenum">
              <a:rPr lang="nb-NO" smtClean="0"/>
              <a:t>18</a:t>
            </a:fld>
            <a:endParaRPr lang="nb-NO"/>
          </a:p>
        </p:txBody>
      </p:sp>
    </p:spTree>
    <p:extLst>
      <p:ext uri="{BB962C8B-B14F-4D97-AF65-F5344CB8AC3E}">
        <p14:creationId xmlns:p14="http://schemas.microsoft.com/office/powerpoint/2010/main" val="1591252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Bef>
                <a:spcPts val="200"/>
              </a:spcBef>
            </a:pPr>
            <a:r>
              <a:rPr lang="nb-NO"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Annotering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Når du åpner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pdf</a:t>
            </a:r>
            <a:r>
              <a:rPr lang="nb-NO" sz="1800" dirty="0">
                <a:effectLst/>
                <a:latin typeface="Calibri" panose="020F0502020204030204" pitchFamily="34" charset="0"/>
                <a:ea typeface="Calibri" panose="020F0502020204030204" pitchFamily="34" charset="0"/>
                <a:cs typeface="Times New Roman" panose="02020603050405020304" pitchFamily="18" charset="0"/>
              </a:rPr>
              <a:t>-filen kan du legge til notater, markere tekst, legge til figurer og piler og velge farge ved hjelp av knapperekken i venstremenyen.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Åpne annotering</a:t>
            </a:r>
            <a:r>
              <a:rPr lang="nb-NO" sz="1800" dirty="0">
                <a:effectLst/>
                <a:latin typeface="Calibri" panose="020F0502020204030204" pitchFamily="34" charset="0"/>
                <a:ea typeface="Calibri" panose="020F0502020204030204" pitchFamily="34" charset="0"/>
                <a:cs typeface="Times New Roman" panose="02020603050405020304" pitchFamily="18" charset="0"/>
              </a:rPr>
              <a:t> ved å trykke på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«blyanten»</a:t>
            </a:r>
            <a:r>
              <a:rPr lang="nb-NO" sz="1800" dirty="0">
                <a:effectLst/>
                <a:latin typeface="Calibri" panose="020F0502020204030204" pitchFamily="34" charset="0"/>
                <a:ea typeface="Calibri" panose="020F0502020204030204" pitchFamily="34" charset="0"/>
                <a:cs typeface="Times New Roman" panose="02020603050405020304" pitchFamily="18" charset="0"/>
              </a:rPr>
              <a:t> øverst til høyre.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Tekst skriver du ved å trykke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T</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deretter skrive i tekstboksen. Denne kan utvides ved linjeskift, men du kan ikke fortsette i samme tekstboks hvis du har gått ut av den. </a:t>
            </a:r>
          </a:p>
          <a:p>
            <a:r>
              <a:rPr lang="nb-NO"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dirty="0"/>
              <a:t>Med de to nederste knappene kan du dele annoteringer, eller skjule dem.</a:t>
            </a:r>
          </a:p>
        </p:txBody>
      </p:sp>
      <p:sp>
        <p:nvSpPr>
          <p:cNvPr id="4" name="Plassholder for lysbildenummer 3"/>
          <p:cNvSpPr>
            <a:spLocks noGrp="1"/>
          </p:cNvSpPr>
          <p:nvPr>
            <p:ph type="sldNum" sz="quarter" idx="5"/>
          </p:nvPr>
        </p:nvSpPr>
        <p:spPr/>
        <p:txBody>
          <a:bodyPr/>
          <a:lstStyle/>
          <a:p>
            <a:fld id="{3A3E6068-FAE5-B344-B838-E263E13D7F35}" type="slidenum">
              <a:rPr lang="nb-NO" smtClean="0"/>
              <a:t>19</a:t>
            </a:fld>
            <a:endParaRPr lang="nb-NO"/>
          </a:p>
        </p:txBody>
      </p:sp>
    </p:spTree>
    <p:extLst>
      <p:ext uri="{BB962C8B-B14F-4D97-AF65-F5344CB8AC3E}">
        <p14:creationId xmlns:p14="http://schemas.microsoft.com/office/powerpoint/2010/main" val="2901270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Bef>
                <a:spcPts val="200"/>
              </a:spcBef>
            </a:pPr>
            <a:r>
              <a:rPr lang="nb-NO" sz="2800" dirty="0"/>
              <a:t>Du kan velge å dele dine notater med en eller flere møtedeltakere. Velg møtedeltakere og trykk på Del annotering</a:t>
            </a:r>
          </a:p>
          <a:p>
            <a:pPr>
              <a:lnSpc>
                <a:spcPct val="107000"/>
              </a:lnSpc>
              <a:spcBef>
                <a:spcPts val="200"/>
              </a:spcBef>
            </a:pPr>
            <a:endParaRPr lang="nb-NO" sz="2800" dirty="0"/>
          </a:p>
          <a:p>
            <a:pPr>
              <a:lnSpc>
                <a:spcPct val="107000"/>
              </a:lnSpc>
              <a:spcBef>
                <a:spcPts val="200"/>
              </a:spcBef>
            </a:pPr>
            <a:r>
              <a:rPr lang="nb-NO" dirty="0"/>
              <a:t>Dersom andre medlemmer har delt annotering med deg, vil det vise antall delte annoteringer på varslingsikonet (bjellen) øverst i menyen til høyre</a:t>
            </a:r>
          </a:p>
        </p:txBody>
      </p:sp>
      <p:sp>
        <p:nvSpPr>
          <p:cNvPr id="4" name="Plassholder for lysbildenummer 3"/>
          <p:cNvSpPr>
            <a:spLocks noGrp="1"/>
          </p:cNvSpPr>
          <p:nvPr>
            <p:ph type="sldNum" sz="quarter" idx="5"/>
          </p:nvPr>
        </p:nvSpPr>
        <p:spPr/>
        <p:txBody>
          <a:bodyPr/>
          <a:lstStyle/>
          <a:p>
            <a:fld id="{3A3E6068-FAE5-B344-B838-E263E13D7F35}" type="slidenum">
              <a:rPr lang="nb-NO" smtClean="0"/>
              <a:t>20</a:t>
            </a:fld>
            <a:endParaRPr lang="nb-NO"/>
          </a:p>
        </p:txBody>
      </p:sp>
    </p:spTree>
    <p:extLst>
      <p:ext uri="{BB962C8B-B14F-4D97-AF65-F5344CB8AC3E}">
        <p14:creationId xmlns:p14="http://schemas.microsoft.com/office/powerpoint/2010/main" val="316124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effectLst/>
                <a:latin typeface="Calibri" panose="020F0502020204030204" pitchFamily="34" charset="0"/>
                <a:ea typeface="Calibri" panose="020F0502020204030204" pitchFamily="34" charset="0"/>
                <a:cs typeface="Times New Roman" panose="02020603050405020304" pitchFamily="18" charset="0"/>
              </a:rPr>
              <a:t>For å logge inn i møteportal må du ha tilgang til internett, fødselsnummeret ditt og </a:t>
            </a:r>
            <a:r>
              <a:rPr lang="nb-NO" sz="1200" dirty="0" err="1">
                <a:effectLst/>
                <a:latin typeface="Calibri" panose="020F0502020204030204" pitchFamily="34" charset="0"/>
                <a:ea typeface="Calibri" panose="020F0502020204030204" pitchFamily="34" charset="0"/>
                <a:cs typeface="Times New Roman" panose="02020603050405020304" pitchFamily="18" charset="0"/>
              </a:rPr>
              <a:t>BankID</a:t>
            </a:r>
            <a:r>
              <a:rPr lang="nb-NO" sz="12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2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200" dirty="0">
                <a:effectLst/>
                <a:latin typeface="Calibri" panose="020F0502020204030204" pitchFamily="34" charset="0"/>
                <a:ea typeface="Calibri" panose="020F0502020204030204" pitchFamily="34" charset="0"/>
                <a:cs typeface="Times New Roman" panose="02020603050405020304" pitchFamily="18" charset="0"/>
              </a:rPr>
              <a:t>Skriv inn adressen til møteportalen i nettleseren. </a:t>
            </a:r>
          </a:p>
          <a:p>
            <a:r>
              <a:rPr lang="nb-NO"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nb-NO" dirty="0"/>
          </a:p>
          <a:p>
            <a:endParaRPr lang="nb-NO" dirty="0"/>
          </a:p>
        </p:txBody>
      </p:sp>
      <p:sp>
        <p:nvSpPr>
          <p:cNvPr id="4" name="Plassholder for lysbildenummer 3"/>
          <p:cNvSpPr>
            <a:spLocks noGrp="1"/>
          </p:cNvSpPr>
          <p:nvPr>
            <p:ph type="sldNum" sz="quarter" idx="5"/>
          </p:nvPr>
        </p:nvSpPr>
        <p:spPr/>
        <p:txBody>
          <a:bodyPr/>
          <a:lstStyle/>
          <a:p>
            <a:fld id="{3A3E6068-FAE5-B344-B838-E263E13D7F35}" type="slidenum">
              <a:rPr lang="nb-NO" smtClean="0"/>
              <a:t>3</a:t>
            </a:fld>
            <a:endParaRPr lang="nb-NO"/>
          </a:p>
        </p:txBody>
      </p:sp>
    </p:spTree>
    <p:extLst>
      <p:ext uri="{BB962C8B-B14F-4D97-AF65-F5344CB8AC3E}">
        <p14:creationId xmlns:p14="http://schemas.microsoft.com/office/powerpoint/2010/main" val="198637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effectLst/>
                <a:latin typeface="Calibri" panose="020F0502020204030204" pitchFamily="34" charset="0"/>
                <a:ea typeface="Calibri" panose="020F0502020204030204" pitchFamily="34" charset="0"/>
                <a:cs typeface="Times New Roman" panose="02020603050405020304" pitchFamily="18" charset="0"/>
              </a:rPr>
              <a:t>Når du logger inn i møteportalen åpnes den med den </a:t>
            </a:r>
            <a:r>
              <a:rPr lang="nb-NO" sz="1200" b="1" dirty="0">
                <a:effectLst/>
                <a:latin typeface="Calibri" panose="020F0502020204030204" pitchFamily="34" charset="0"/>
                <a:ea typeface="Calibri" panose="020F0502020204030204" pitchFamily="34" charset="0"/>
                <a:cs typeface="Times New Roman" panose="02020603050405020304" pitchFamily="18" charset="0"/>
              </a:rPr>
              <a:t>Startsiden</a:t>
            </a:r>
            <a:r>
              <a:rPr lang="nb-NO" sz="1200" dirty="0">
                <a:effectLst/>
                <a:latin typeface="Calibri" panose="020F0502020204030204" pitchFamily="34" charset="0"/>
                <a:ea typeface="Calibri" panose="020F0502020204030204" pitchFamily="34" charset="0"/>
                <a:cs typeface="Times New Roman" panose="02020603050405020304" pitchFamily="18" charset="0"/>
              </a:rPr>
              <a:t> du har valgt. Du kommer alltid tilbake til</a:t>
            </a:r>
            <a:r>
              <a:rPr lang="nb-NO" sz="1200" b="1" dirty="0">
                <a:effectLst/>
                <a:latin typeface="Calibri" panose="020F0502020204030204" pitchFamily="34" charset="0"/>
                <a:ea typeface="Calibri" panose="020F0502020204030204" pitchFamily="34" charset="0"/>
                <a:cs typeface="Times New Roman" panose="02020603050405020304" pitchFamily="18" charset="0"/>
              </a:rPr>
              <a:t> Startsiden</a:t>
            </a:r>
            <a:r>
              <a:rPr lang="nb-NO" sz="1200" dirty="0">
                <a:effectLst/>
                <a:latin typeface="Calibri" panose="020F0502020204030204" pitchFamily="34" charset="0"/>
                <a:ea typeface="Calibri" panose="020F0502020204030204" pitchFamily="34" charset="0"/>
                <a:cs typeface="Times New Roman" panose="02020603050405020304" pitchFamily="18" charset="0"/>
              </a:rPr>
              <a:t> ved å trykke på </a:t>
            </a:r>
            <a:r>
              <a:rPr lang="nb-NO" sz="1200" b="1" dirty="0">
                <a:effectLst/>
                <a:latin typeface="Calibri" panose="020F0502020204030204" pitchFamily="34" charset="0"/>
                <a:ea typeface="Calibri" panose="020F0502020204030204" pitchFamily="34" charset="0"/>
                <a:cs typeface="Times New Roman" panose="02020603050405020304" pitchFamily="18" charset="0"/>
              </a:rPr>
              <a:t>Møteportal</a:t>
            </a:r>
            <a:r>
              <a:rPr lang="nb-NO" sz="1200" dirty="0">
                <a:effectLst/>
                <a:latin typeface="Calibri" panose="020F0502020204030204" pitchFamily="34" charset="0"/>
                <a:ea typeface="Calibri" panose="020F0502020204030204" pitchFamily="34" charset="0"/>
                <a:cs typeface="Times New Roman" panose="02020603050405020304" pitchFamily="18" charset="0"/>
              </a:rPr>
              <a:t> oppe i venstre hjørne. </a:t>
            </a:r>
          </a:p>
          <a:p>
            <a:r>
              <a:rPr lang="nb-NO" sz="12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200" dirty="0">
                <a:effectLst/>
                <a:latin typeface="Calibri" panose="020F0502020204030204" pitchFamily="34" charset="0"/>
                <a:ea typeface="Calibri" panose="020F0502020204030204" pitchFamily="34" charset="0"/>
                <a:cs typeface="Times New Roman" panose="02020603050405020304" pitchFamily="18" charset="0"/>
              </a:rPr>
              <a:t>Du kan velge mellom tre alternative startsider fra fanen innstillinger på min side. </a:t>
            </a:r>
          </a:p>
          <a:p>
            <a:r>
              <a:rPr lang="nb-NO"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3A3E6068-FAE5-B344-B838-E263E13D7F35}" type="slidenum">
              <a:rPr lang="nb-NO" smtClean="0"/>
              <a:t>4</a:t>
            </a:fld>
            <a:endParaRPr lang="nb-NO"/>
          </a:p>
        </p:txBody>
      </p:sp>
    </p:spTree>
    <p:extLst>
      <p:ext uri="{BB962C8B-B14F-4D97-AF65-F5344CB8AC3E}">
        <p14:creationId xmlns:p14="http://schemas.microsoft.com/office/powerpoint/2010/main" val="278163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Under Informasjon på Min side kan du laste opp profilbilde, se den kontaktinformasjonen som er registrert på deg, samt få en oversikt over dine siste tre innlogginger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200" dirty="0">
                <a:effectLst/>
                <a:latin typeface="Calibri" panose="020F0502020204030204" pitchFamily="34" charset="0"/>
                <a:ea typeface="Calibri" panose="020F0502020204030204" pitchFamily="34" charset="0"/>
                <a:cs typeface="Times New Roman" panose="02020603050405020304" pitchFamily="18" charset="0"/>
              </a:rPr>
              <a:t>Fanen </a:t>
            </a:r>
            <a:r>
              <a:rPr lang="nb-NO" sz="1200" b="1" dirty="0">
                <a:effectLst/>
                <a:latin typeface="Calibri" panose="020F0502020204030204" pitchFamily="34" charset="0"/>
                <a:ea typeface="Calibri" panose="020F0502020204030204" pitchFamily="34" charset="0"/>
                <a:cs typeface="Times New Roman" panose="02020603050405020304" pitchFamily="18" charset="0"/>
              </a:rPr>
              <a:t>Informasjon</a:t>
            </a:r>
            <a:r>
              <a:rPr lang="nb-NO" sz="1200" dirty="0">
                <a:effectLst/>
                <a:latin typeface="Calibri" panose="020F0502020204030204" pitchFamily="34" charset="0"/>
                <a:ea typeface="Calibri" panose="020F0502020204030204" pitchFamily="34" charset="0"/>
                <a:cs typeface="Times New Roman" panose="02020603050405020304" pitchFamily="18" charset="0"/>
              </a:rPr>
              <a:t> viser pålogget brukers kontaktinformasjon som er registrert i ACOS Møte. </a:t>
            </a:r>
          </a:p>
          <a:p>
            <a:r>
              <a:rPr lang="nb-NO" sz="12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200" dirty="0">
                <a:effectLst/>
                <a:latin typeface="Calibri" panose="020F0502020204030204" pitchFamily="34" charset="0"/>
                <a:ea typeface="Calibri" panose="020F0502020204030204" pitchFamily="34" charset="0"/>
                <a:cs typeface="Times New Roman" panose="02020603050405020304" pitchFamily="18" charset="0"/>
              </a:rPr>
              <a:t>Fanen </a:t>
            </a:r>
            <a:r>
              <a:rPr lang="nb-NO" sz="1200" b="1" dirty="0">
                <a:effectLst/>
                <a:latin typeface="Calibri" panose="020F0502020204030204" pitchFamily="34" charset="0"/>
                <a:ea typeface="Calibri" panose="020F0502020204030204" pitchFamily="34" charset="0"/>
                <a:cs typeface="Times New Roman" panose="02020603050405020304" pitchFamily="18" charset="0"/>
              </a:rPr>
              <a:t>Statistikk</a:t>
            </a:r>
            <a:r>
              <a:rPr lang="nb-NO" sz="1200" dirty="0">
                <a:effectLst/>
                <a:latin typeface="Calibri" panose="020F0502020204030204" pitchFamily="34" charset="0"/>
                <a:ea typeface="Calibri" panose="020F0502020204030204" pitchFamily="34" charset="0"/>
                <a:cs typeface="Times New Roman" panose="02020603050405020304" pitchFamily="18" charset="0"/>
              </a:rPr>
              <a:t> viser deltakelse og forfall på dine møter. </a:t>
            </a:r>
          </a:p>
          <a:p>
            <a:r>
              <a:rPr lang="nb-NO" sz="12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200" dirty="0">
                <a:effectLst/>
                <a:latin typeface="Calibri" panose="020F0502020204030204" pitchFamily="34" charset="0"/>
                <a:ea typeface="Calibri" panose="020F0502020204030204" pitchFamily="34" charset="0"/>
                <a:cs typeface="Times New Roman" panose="02020603050405020304" pitchFamily="18" charset="0"/>
              </a:rPr>
              <a:t>Husk at det også er viktig å logge ut herfra når du er ferdig i Møteportalen. Klikk på pilen ved navnet ditt og trykk </a:t>
            </a:r>
            <a:r>
              <a:rPr lang="nb-NO" sz="1200" b="1" dirty="0">
                <a:effectLst/>
                <a:latin typeface="Calibri" panose="020F0502020204030204" pitchFamily="34" charset="0"/>
                <a:ea typeface="Calibri" panose="020F0502020204030204" pitchFamily="34" charset="0"/>
                <a:cs typeface="Times New Roman" panose="02020603050405020304" pitchFamily="18" charset="0"/>
              </a:rPr>
              <a:t>Logg ut</a:t>
            </a:r>
            <a:r>
              <a:rPr lang="nb-NO"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3A3E6068-FAE5-B344-B838-E263E13D7F35}" type="slidenum">
              <a:rPr lang="nb-NO" smtClean="0"/>
              <a:t>5</a:t>
            </a:fld>
            <a:endParaRPr lang="nb-NO"/>
          </a:p>
        </p:txBody>
      </p:sp>
    </p:spTree>
    <p:extLst>
      <p:ext uri="{BB962C8B-B14F-4D97-AF65-F5344CB8AC3E}">
        <p14:creationId xmlns:p14="http://schemas.microsoft.com/office/powerpoint/2010/main" val="161654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Søk</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Calibri" panose="020F0502020204030204" pitchFamily="34" charset="0"/>
                <a:ea typeface="Calibri" panose="020F0502020204030204" pitchFamily="34" charset="0"/>
                <a:cs typeface="Times New Roman" panose="02020603050405020304" pitchFamily="18" charset="0"/>
              </a:rPr>
              <a:t>Oppe til høyre er det et ikon av et forstørrelsesglass. Legg inn et </a:t>
            </a:r>
            <a:r>
              <a:rPr lang="nb-NO" sz="1200" b="1" dirty="0">
                <a:effectLst/>
                <a:latin typeface="Calibri" panose="020F0502020204030204" pitchFamily="34" charset="0"/>
                <a:ea typeface="Calibri" panose="020F0502020204030204" pitchFamily="34" charset="0"/>
                <a:cs typeface="Times New Roman" panose="02020603050405020304" pitchFamily="18" charset="0"/>
              </a:rPr>
              <a:t>søkeord</a:t>
            </a:r>
            <a:r>
              <a:rPr lang="nb-NO" sz="1200" dirty="0">
                <a:effectLst/>
                <a:latin typeface="Calibri" panose="020F0502020204030204" pitchFamily="34" charset="0"/>
                <a:ea typeface="Calibri" panose="020F0502020204030204" pitchFamily="34" charset="0"/>
                <a:cs typeface="Times New Roman" panose="02020603050405020304" pitchFamily="18" charset="0"/>
              </a:rPr>
              <a:t> og trykk </a:t>
            </a:r>
            <a:r>
              <a:rPr lang="nb-NO" sz="1200" b="1" dirty="0">
                <a:effectLst/>
                <a:latin typeface="Calibri" panose="020F0502020204030204" pitchFamily="34" charset="0"/>
                <a:ea typeface="Calibri" panose="020F0502020204030204" pitchFamily="34" charset="0"/>
                <a:cs typeface="Times New Roman" panose="02020603050405020304" pitchFamily="18" charset="0"/>
              </a:rPr>
              <a:t>Enter</a:t>
            </a:r>
            <a:r>
              <a:rPr lang="nb-NO" sz="1200" dirty="0">
                <a:effectLst/>
                <a:latin typeface="Calibri" panose="020F0502020204030204" pitchFamily="34" charset="0"/>
                <a:ea typeface="Calibri" panose="020F0502020204030204" pitchFamily="34" charset="0"/>
                <a:cs typeface="Times New Roman" panose="02020603050405020304" pitchFamily="18" charset="0"/>
              </a:rPr>
              <a:t>, så får du opp alle saker som har eller skal behandles med det ordet i tittelen.</a:t>
            </a:r>
          </a:p>
          <a:p>
            <a:endParaRPr lang="nb-NO" dirty="0"/>
          </a:p>
          <a:p>
            <a:endParaRPr lang="nb-NO" dirty="0"/>
          </a:p>
        </p:txBody>
      </p:sp>
      <p:sp>
        <p:nvSpPr>
          <p:cNvPr id="4" name="Plassholder for lysbildenummer 3"/>
          <p:cNvSpPr>
            <a:spLocks noGrp="1"/>
          </p:cNvSpPr>
          <p:nvPr>
            <p:ph type="sldNum" sz="quarter" idx="5"/>
          </p:nvPr>
        </p:nvSpPr>
        <p:spPr/>
        <p:txBody>
          <a:bodyPr/>
          <a:lstStyle/>
          <a:p>
            <a:fld id="{3A3E6068-FAE5-B344-B838-E263E13D7F35}" type="slidenum">
              <a:rPr lang="nb-NO" smtClean="0"/>
              <a:t>6</a:t>
            </a:fld>
            <a:endParaRPr lang="nb-NO"/>
          </a:p>
        </p:txBody>
      </p:sp>
    </p:spTree>
    <p:extLst>
      <p:ext uri="{BB962C8B-B14F-4D97-AF65-F5344CB8AC3E}">
        <p14:creationId xmlns:p14="http://schemas.microsoft.com/office/powerpoint/2010/main" val="371966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Bef>
                <a:spcPts val="200"/>
              </a:spcBef>
            </a:pPr>
            <a:r>
              <a:rPr lang="nb-NO"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Venstremenyen </a:t>
            </a: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Times New Roman" panose="02020603050405020304" pitchFamily="18" charset="0"/>
              </a:rPr>
              <a:t>Utvalg</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Viser de utvalg du er medlem av. Her finner du informasjon om utvalget, møtehistorikk og andre medlemmer av utvalget.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800" b="1" dirty="0">
                <a:effectLst/>
                <a:latin typeface="Calibri" panose="020F0502020204030204" pitchFamily="34" charset="0"/>
                <a:ea typeface="Calibri" panose="020F0502020204030204" pitchFamily="34" charset="0"/>
                <a:cs typeface="Times New Roman" panose="02020603050405020304" pitchFamily="18" charset="0"/>
              </a:rPr>
              <a:t>Protokoll</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Viser alle møteprotokoller du har tilgang til. Møteprotokollene er tilgjengelige når de er publisert fra ACOS Møte.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800" b="1" dirty="0">
                <a:effectLst/>
                <a:latin typeface="Calibri" panose="020F0502020204030204" pitchFamily="34" charset="0"/>
                <a:ea typeface="Calibri" panose="020F0502020204030204" pitchFamily="34" charset="0"/>
                <a:cs typeface="Times New Roman" panose="02020603050405020304" pitchFamily="18" charset="0"/>
              </a:rPr>
              <a:t>Vedtak</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Viser en liste over de vedtak du har tilgang til. Klikk på vedtaket å lese om behandlingen og avgjørelsen. Herfra kan du søke etter ord som står i sakstittel, behandlings- eller vedtakstekst.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Vedtak er tilgjengelige når de er publisert fra ACOS Møte.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800" b="1" dirty="0">
                <a:effectLst/>
                <a:latin typeface="Calibri" panose="020F0502020204030204" pitchFamily="34" charset="0"/>
                <a:ea typeface="Calibri" panose="020F0502020204030204" pitchFamily="34" charset="0"/>
                <a:cs typeface="Times New Roman" panose="02020603050405020304" pitchFamily="18" charset="0"/>
              </a:rPr>
              <a:t>Informasjon</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Viser dokumenter som administrasjonen har valgt å presentere i ACOS Møteportal </a:t>
            </a:r>
          </a:p>
          <a:p>
            <a:endParaRPr lang="nb-NO"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Times New Roman" panose="02020603050405020304" pitchFamily="18" charset="0"/>
              </a:rPr>
              <a:t>Offentlig utvalg</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Viser alle utvalg som er presentert på innsyn</a:t>
            </a: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Times New Roman" panose="02020603050405020304" pitchFamily="18" charset="0"/>
              </a:rPr>
              <a:t>Ofte stilte spørsmål</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Her finner du spørsmål om bl.a. møter og dokumenter, og svar på disse.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b-NO" dirty="0"/>
          </a:p>
        </p:txBody>
      </p:sp>
      <p:sp>
        <p:nvSpPr>
          <p:cNvPr id="4" name="Plassholder for lysbildenummer 3"/>
          <p:cNvSpPr>
            <a:spLocks noGrp="1"/>
          </p:cNvSpPr>
          <p:nvPr>
            <p:ph type="sldNum" sz="quarter" idx="5"/>
          </p:nvPr>
        </p:nvSpPr>
        <p:spPr/>
        <p:txBody>
          <a:bodyPr/>
          <a:lstStyle/>
          <a:p>
            <a:fld id="{3A3E6068-FAE5-B344-B838-E263E13D7F35}" type="slidenum">
              <a:rPr lang="nb-NO" smtClean="0"/>
              <a:t>7</a:t>
            </a:fld>
            <a:endParaRPr lang="nb-NO"/>
          </a:p>
        </p:txBody>
      </p:sp>
    </p:spTree>
    <p:extLst>
      <p:ext uri="{BB962C8B-B14F-4D97-AF65-F5344CB8AC3E}">
        <p14:creationId xmlns:p14="http://schemas.microsoft.com/office/powerpoint/2010/main" val="2555644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KALENDERVISNING: </a:t>
            </a:r>
          </a:p>
          <a:p>
            <a:endParaRPr lang="nb-NO" sz="1800" b="0" i="0" u="none" strike="noStrike" baseline="0" dirty="0">
              <a:solidFill>
                <a:srgbClr val="000000"/>
              </a:solidFill>
              <a:latin typeface="Calibri" panose="020F0502020204030204" pitchFamily="34" charset="0"/>
            </a:endParaRPr>
          </a:p>
          <a:p>
            <a:r>
              <a:rPr lang="nb-NO" sz="1800" b="0" i="0" u="none" strike="noStrike" baseline="0" dirty="0">
                <a:solidFill>
                  <a:srgbClr val="000000"/>
                </a:solidFill>
                <a:latin typeface="Calibri" panose="020F0502020204030204" pitchFamily="34" charset="0"/>
              </a:rPr>
              <a:t>Kalenderen viser møter i de utvalgene som du er medlem/varamedlem i. </a:t>
            </a:r>
          </a:p>
          <a:p>
            <a:r>
              <a:rPr lang="nb-NO" sz="1800" b="0" i="0" u="none" strike="noStrike" baseline="0" dirty="0">
                <a:solidFill>
                  <a:srgbClr val="000000"/>
                </a:solidFill>
                <a:latin typeface="Calibri" panose="020F0502020204030204" pitchFamily="34" charset="0"/>
              </a:rPr>
              <a:t>Du åpner møtet ved å trykke på det i kalenderen. </a:t>
            </a:r>
            <a:endParaRPr lang="nb-NO" dirty="0"/>
          </a:p>
        </p:txBody>
      </p:sp>
      <p:sp>
        <p:nvSpPr>
          <p:cNvPr id="4" name="Plassholder for lysbildenummer 3"/>
          <p:cNvSpPr>
            <a:spLocks noGrp="1"/>
          </p:cNvSpPr>
          <p:nvPr>
            <p:ph type="sldNum" sz="quarter" idx="5"/>
          </p:nvPr>
        </p:nvSpPr>
        <p:spPr/>
        <p:txBody>
          <a:bodyPr/>
          <a:lstStyle/>
          <a:p>
            <a:fld id="{3A3E6068-FAE5-B344-B838-E263E13D7F35}" type="slidenum">
              <a:rPr lang="nb-NO" smtClean="0"/>
              <a:t>8</a:t>
            </a:fld>
            <a:endParaRPr lang="nb-NO"/>
          </a:p>
        </p:txBody>
      </p:sp>
    </p:spTree>
    <p:extLst>
      <p:ext uri="{BB962C8B-B14F-4D97-AF65-F5344CB8AC3E}">
        <p14:creationId xmlns:p14="http://schemas.microsoft.com/office/powerpoint/2010/main" val="3068245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LISTEVISNING</a:t>
            </a:r>
          </a:p>
          <a:p>
            <a:endParaRPr lang="nb-NO" sz="1800" b="0" i="0" u="none" strike="noStrike" baseline="0" dirty="0">
              <a:solidFill>
                <a:srgbClr val="000000"/>
              </a:solidFill>
              <a:latin typeface="Calibri" panose="020F0502020204030204" pitchFamily="34" charset="0"/>
            </a:endParaRPr>
          </a:p>
          <a:p>
            <a:r>
              <a:rPr lang="nb-NO" sz="1800" b="1" i="0" u="none" strike="noStrike" baseline="0" dirty="0">
                <a:solidFill>
                  <a:srgbClr val="000000"/>
                </a:solidFill>
                <a:latin typeface="Calibri" panose="020F0502020204030204" pitchFamily="34" charset="0"/>
              </a:rPr>
              <a:t>Mine kommende møter </a:t>
            </a:r>
            <a:r>
              <a:rPr lang="nb-NO" sz="1800" b="0" i="0" u="none" strike="noStrike" baseline="0" dirty="0">
                <a:solidFill>
                  <a:srgbClr val="000000"/>
                </a:solidFill>
                <a:latin typeface="Calibri" panose="020F0502020204030204" pitchFamily="34" charset="0"/>
              </a:rPr>
              <a:t>gir oversikt på pålogget brukers møter i stigende rekkefølge. Denne visningen gir også mulighet til å få oversikt over de møtene du har meldt forfall til. </a:t>
            </a:r>
          </a:p>
          <a:p>
            <a:endParaRPr lang="nb-NO" sz="1800" b="0" i="0" u="none" strike="noStrike" baseline="0" dirty="0">
              <a:solidFill>
                <a:srgbClr val="000000"/>
              </a:solidFill>
              <a:latin typeface="Calibri" panose="020F0502020204030204" pitchFamily="34" charset="0"/>
            </a:endParaRPr>
          </a:p>
          <a:p>
            <a:r>
              <a:rPr lang="nb-NO" sz="1800" b="1" i="0" u="none" strike="noStrike" baseline="0" dirty="0">
                <a:solidFill>
                  <a:srgbClr val="000000"/>
                </a:solidFill>
                <a:latin typeface="Calibri" panose="020F0502020204030204" pitchFamily="34" charset="0"/>
              </a:rPr>
              <a:t>Mine gjennomførte møter </a:t>
            </a:r>
            <a:r>
              <a:rPr lang="nb-NO" sz="1800" b="0" i="0" u="none" strike="noStrike" baseline="0" dirty="0">
                <a:solidFill>
                  <a:srgbClr val="000000"/>
                </a:solidFill>
                <a:latin typeface="Calibri" panose="020F0502020204030204" pitchFamily="34" charset="0"/>
              </a:rPr>
              <a:t>gir oversikt over pålogget brukers tidligere møter i stigende rekkefølge. Møtene presenteres med link til valgt møte fra listen. </a:t>
            </a:r>
          </a:p>
          <a:p>
            <a:endParaRPr lang="nb-NO" sz="1800" b="1" i="0" u="none" strike="noStrike" baseline="0" dirty="0">
              <a:solidFill>
                <a:srgbClr val="000000"/>
              </a:solidFill>
              <a:latin typeface="Calibri" panose="020F0502020204030204" pitchFamily="34" charset="0"/>
            </a:endParaRPr>
          </a:p>
          <a:p>
            <a:r>
              <a:rPr lang="nb-NO" sz="1800" b="1" i="0" u="none" strike="noStrike" baseline="0" dirty="0">
                <a:solidFill>
                  <a:srgbClr val="000000"/>
                </a:solidFill>
                <a:latin typeface="Calibri" panose="020F0502020204030204" pitchFamily="34" charset="0"/>
              </a:rPr>
              <a:t>Alle mine møter </a:t>
            </a:r>
            <a:r>
              <a:rPr lang="nb-NO" sz="1800" b="0" i="0" u="none" strike="noStrike" baseline="0" dirty="0">
                <a:solidFill>
                  <a:srgbClr val="000000"/>
                </a:solidFill>
                <a:latin typeface="Calibri" panose="020F0502020204030204" pitchFamily="34" charset="0"/>
              </a:rPr>
              <a:t>gir også oversikt over tidligere møter. Klikk på årstall og få liste over gjennomførte møter for valgt år. </a:t>
            </a:r>
            <a:endParaRPr lang="nb-NO" dirty="0"/>
          </a:p>
        </p:txBody>
      </p:sp>
      <p:sp>
        <p:nvSpPr>
          <p:cNvPr id="4" name="Plassholder for lysbildenummer 3"/>
          <p:cNvSpPr>
            <a:spLocks noGrp="1"/>
          </p:cNvSpPr>
          <p:nvPr>
            <p:ph type="sldNum" sz="quarter" idx="5"/>
          </p:nvPr>
        </p:nvSpPr>
        <p:spPr/>
        <p:txBody>
          <a:bodyPr/>
          <a:lstStyle/>
          <a:p>
            <a:fld id="{3A3E6068-FAE5-B344-B838-E263E13D7F35}" type="slidenum">
              <a:rPr lang="nb-NO" smtClean="0"/>
              <a:t>9</a:t>
            </a:fld>
            <a:endParaRPr lang="nb-NO"/>
          </a:p>
        </p:txBody>
      </p:sp>
    </p:spTree>
    <p:extLst>
      <p:ext uri="{BB962C8B-B14F-4D97-AF65-F5344CB8AC3E}">
        <p14:creationId xmlns:p14="http://schemas.microsoft.com/office/powerpoint/2010/main" val="2347959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Bef>
                <a:spcPts val="200"/>
              </a:spcBef>
            </a:pPr>
            <a:endParaRPr lang="nb-NO"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pPr>
            <a:r>
              <a:rPr lang="nb-NO" sz="2800" dirty="0"/>
              <a:t>Fra Sakslisteoversikten finnes det funksjonalitet som følger status på møtet. Dersom møtet ikke har startet enda kan du melde forfall, og sende inn nytt forslag til vedtak på sakene. Tidspunkt for hvor lenge det er tillatt å sende nye forslag eller melde forfall fra møteportalen konfigureres i ACOS Møte.</a:t>
            </a:r>
          </a:p>
          <a:p>
            <a:pPr>
              <a:lnSpc>
                <a:spcPct val="107000"/>
              </a:lnSpc>
              <a:spcBef>
                <a:spcPts val="200"/>
              </a:spcBef>
            </a:pPr>
            <a:endParaRPr lang="nb-NO"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Times New Roman" panose="02020603050405020304" pitchFamily="18" charset="0"/>
              </a:rPr>
              <a:t>Friske opp </a:t>
            </a:r>
            <a:r>
              <a:rPr lang="nb-NO" sz="1800" dirty="0">
                <a:effectLst/>
                <a:latin typeface="Calibri" panose="020F0502020204030204" pitchFamily="34" charset="0"/>
                <a:ea typeface="Calibri" panose="020F0502020204030204" pitchFamily="34" charset="0"/>
                <a:cs typeface="Times New Roman" panose="02020603050405020304" pitchFamily="18" charset="0"/>
              </a:rPr>
              <a:t>møtet for å hente nye opplysninger. Knappen for å friske opp finner du oppe i høyre hjørne. CTRL+R fungerer også!</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800" b="1" dirty="0">
                <a:effectLst/>
                <a:latin typeface="Calibri" panose="020F0502020204030204" pitchFamily="34" charset="0"/>
                <a:ea typeface="Calibri" panose="020F0502020204030204" pitchFamily="34" charset="0"/>
                <a:cs typeface="Times New Roman" panose="02020603050405020304" pitchFamily="18" charset="0"/>
              </a:rPr>
              <a:t>Innkalling og tilleggsinnkalling.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Times New Roman" panose="02020603050405020304" pitchFamily="18" charset="0"/>
              </a:rPr>
              <a:t>Det er lagt til rette for å ha flere tilleggsinnkallinger, disse kan velges fra nedtrekks liste. Vises i menyen Møtedokumenter.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800" b="1" dirty="0">
                <a:effectLst/>
                <a:latin typeface="Calibri" panose="020F0502020204030204" pitchFamily="34" charset="0"/>
                <a:ea typeface="Calibri" panose="020F0502020204030204" pitchFamily="34" charset="0"/>
                <a:cs typeface="Times New Roman" panose="02020603050405020304" pitchFamily="18" charset="0"/>
              </a:rPr>
              <a:t>Protokoll</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Vises i menyen Møtedokumenter.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800" b="1" dirty="0">
                <a:effectLst/>
                <a:latin typeface="Calibri" panose="020F0502020204030204" pitchFamily="34" charset="0"/>
                <a:ea typeface="Calibri" panose="020F0502020204030204" pitchFamily="34" charset="0"/>
                <a:cs typeface="Times New Roman" panose="02020603050405020304" pitchFamily="18" charset="0"/>
              </a:rPr>
              <a:t>Dokumentene</a:t>
            </a:r>
            <a:r>
              <a:rPr lang="nb-NO" sz="1800" dirty="0">
                <a:effectLst/>
                <a:latin typeface="Calibri" panose="020F0502020204030204" pitchFamily="34" charset="0"/>
                <a:ea typeface="Calibri" panose="020F0502020204030204" pitchFamily="34" charset="0"/>
                <a:cs typeface="Times New Roman" panose="02020603050405020304" pitchFamily="18" charset="0"/>
              </a:rPr>
              <a:t> åpnes ved å klikke på PDF ikonet eller dokumenttittel.</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800" b="1" dirty="0">
                <a:effectLst/>
                <a:latin typeface="Calibri" panose="020F0502020204030204" pitchFamily="34" charset="0"/>
                <a:ea typeface="Calibri" panose="020F0502020204030204" pitchFamily="34" charset="0"/>
                <a:cs typeface="Times New Roman" panose="02020603050405020304" pitchFamily="18" charset="0"/>
              </a:rPr>
              <a:t>Vedlegg</a:t>
            </a:r>
            <a:r>
              <a:rPr lang="nb-NO" sz="1800" dirty="0">
                <a:effectLst/>
                <a:latin typeface="Calibri" panose="020F0502020204030204" pitchFamily="34" charset="0"/>
                <a:ea typeface="Calibri" panose="020F0502020204030204" pitchFamily="34" charset="0"/>
                <a:cs typeface="Times New Roman" panose="02020603050405020304" pitchFamily="18" charset="0"/>
              </a:rPr>
              <a:t> til saksframlegget. Trykk på piltasten ytterst til høyre for å få tilgang til vedleggene.</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b-NO" sz="1800" b="1" dirty="0">
                <a:effectLst/>
                <a:latin typeface="Calibri" panose="020F0502020204030204" pitchFamily="34" charset="0"/>
                <a:ea typeface="Calibri" panose="020F0502020204030204" pitchFamily="34" charset="0"/>
                <a:cs typeface="Times New Roman" panose="02020603050405020304" pitchFamily="18" charset="0"/>
              </a:rPr>
              <a:t>Delegerte vedtak og referatsaker</a:t>
            </a:r>
            <a:r>
              <a:rPr lang="nb-NO" sz="1800" dirty="0">
                <a:effectLst/>
                <a:latin typeface="Calibri" panose="020F0502020204030204" pitchFamily="34" charset="0"/>
                <a:ea typeface="Calibri" panose="020F0502020204030204" pitchFamily="34" charset="0"/>
                <a:cs typeface="Times New Roman" panose="02020603050405020304" pitchFamily="18" charset="0"/>
              </a:rPr>
              <a:t> (samlesaker)</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Trykk på piltasten ytterst til høyre for å få tilgang til de enkelte sakene.</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b-NO" dirty="0"/>
          </a:p>
        </p:txBody>
      </p:sp>
      <p:sp>
        <p:nvSpPr>
          <p:cNvPr id="4" name="Plassholder for lysbildenummer 3"/>
          <p:cNvSpPr>
            <a:spLocks noGrp="1"/>
          </p:cNvSpPr>
          <p:nvPr>
            <p:ph type="sldNum" sz="quarter" idx="5"/>
          </p:nvPr>
        </p:nvSpPr>
        <p:spPr/>
        <p:txBody>
          <a:bodyPr/>
          <a:lstStyle/>
          <a:p>
            <a:fld id="{3A3E6068-FAE5-B344-B838-E263E13D7F35}" type="slidenum">
              <a:rPr lang="nb-NO" smtClean="0"/>
              <a:t>10</a:t>
            </a:fld>
            <a:endParaRPr lang="nb-NO"/>
          </a:p>
        </p:txBody>
      </p:sp>
    </p:spTree>
    <p:extLst>
      <p:ext uri="{BB962C8B-B14F-4D97-AF65-F5344CB8AC3E}">
        <p14:creationId xmlns:p14="http://schemas.microsoft.com/office/powerpoint/2010/main" val="1238006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solidFill>
          <a:srgbClr val="173D6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C7A83C-4C4D-C24E-BF4D-8CCB4DC881EE}"/>
              </a:ext>
            </a:extLst>
          </p:cNvPr>
          <p:cNvSpPr/>
          <p:nvPr userDrawn="1"/>
        </p:nvSpPr>
        <p:spPr>
          <a:xfrm>
            <a:off x="0" y="0"/>
            <a:ext cx="12192000" cy="6858000"/>
          </a:xfrm>
          <a:prstGeom prst="rect">
            <a:avLst/>
          </a:prstGeom>
          <a:solidFill>
            <a:srgbClr val="173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173D65"/>
              </a:solidFill>
            </a:endParaRPr>
          </a:p>
        </p:txBody>
      </p:sp>
      <p:sp>
        <p:nvSpPr>
          <p:cNvPr id="6" name="Shape 89">
            <a:extLst>
              <a:ext uri="{FF2B5EF4-FFF2-40B4-BE49-F238E27FC236}">
                <a16:creationId xmlns:a16="http://schemas.microsoft.com/office/drawing/2014/main" id="{10B8ED28-2BD2-0F43-8043-D8CC2B76D934}"/>
              </a:ext>
            </a:extLst>
          </p:cNvPr>
          <p:cNvSpPr txBox="1">
            <a:spLocks/>
          </p:cNvSpPr>
          <p:nvPr userDrawn="1"/>
        </p:nvSpPr>
        <p:spPr>
          <a:xfrm>
            <a:off x="-103209" y="4332271"/>
            <a:ext cx="12192000" cy="45283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66666"/>
              </a:buClr>
              <a:buSzPct val="100000"/>
              <a:buFont typeface="Karla"/>
              <a:buChar char="▸"/>
              <a:defRPr sz="2000" b="0" i="0" u="none" strike="noStrike" cap="none">
                <a:solidFill>
                  <a:srgbClr val="666666"/>
                </a:solidFill>
                <a:latin typeface="Karla"/>
                <a:ea typeface="Karla"/>
                <a:cs typeface="Karla"/>
                <a:sym typeface="Karla"/>
              </a:defRPr>
            </a:lvl1pPr>
            <a:lvl2pPr marR="0" lvl="1" algn="l" rtl="0">
              <a:lnSpc>
                <a:spcPct val="100000"/>
              </a:lnSpc>
              <a:spcBef>
                <a:spcPts val="480"/>
              </a:spcBef>
              <a:spcAft>
                <a:spcPts val="0"/>
              </a:spcAft>
              <a:buClr>
                <a:srgbClr val="666666"/>
              </a:buClr>
              <a:buSzPct val="100000"/>
              <a:buFont typeface="Karla"/>
              <a:buChar char="▹"/>
              <a:defRPr sz="2000" b="0" i="0" u="none" strike="noStrike" cap="none">
                <a:solidFill>
                  <a:srgbClr val="666666"/>
                </a:solidFill>
                <a:latin typeface="Karla"/>
                <a:ea typeface="Karla"/>
                <a:cs typeface="Karla"/>
                <a:sym typeface="Karla"/>
              </a:defRPr>
            </a:lvl2pPr>
            <a:lvl3pPr marR="0" lvl="2" algn="l" rtl="0">
              <a:lnSpc>
                <a:spcPct val="100000"/>
              </a:lnSpc>
              <a:spcBef>
                <a:spcPts val="480"/>
              </a:spcBef>
              <a:spcAft>
                <a:spcPts val="0"/>
              </a:spcAft>
              <a:buClr>
                <a:srgbClr val="666666"/>
              </a:buClr>
              <a:buSzPct val="100000"/>
              <a:buFont typeface="Karla"/>
              <a:buChar char="▹"/>
              <a:defRPr sz="2000" b="0" i="0" u="none" strike="noStrike" cap="none">
                <a:solidFill>
                  <a:srgbClr val="666666"/>
                </a:solidFill>
                <a:latin typeface="Karla"/>
                <a:ea typeface="Karla"/>
                <a:cs typeface="Karla"/>
                <a:sym typeface="Karla"/>
              </a:defRPr>
            </a:lvl3pPr>
            <a:lvl4pPr marR="0" lvl="3" algn="l" rtl="0">
              <a:lnSpc>
                <a:spcPct val="100000"/>
              </a:lnSpc>
              <a:spcBef>
                <a:spcPts val="360"/>
              </a:spcBef>
              <a:spcAft>
                <a:spcPts val="0"/>
              </a:spcAft>
              <a:buClr>
                <a:srgbClr val="666666"/>
              </a:buClr>
              <a:buSzPct val="100000"/>
              <a:buFont typeface="Karla"/>
              <a:buNone/>
              <a:defRPr sz="2000" b="0" i="0" u="none" strike="noStrike" cap="none">
                <a:solidFill>
                  <a:srgbClr val="666666"/>
                </a:solidFill>
                <a:latin typeface="Karla"/>
                <a:ea typeface="Karla"/>
                <a:cs typeface="Karla"/>
                <a:sym typeface="Karla"/>
              </a:defRPr>
            </a:lvl4pPr>
            <a:lvl5pPr marR="0" lvl="4" algn="l" rtl="0">
              <a:lnSpc>
                <a:spcPct val="100000"/>
              </a:lnSpc>
              <a:spcBef>
                <a:spcPts val="360"/>
              </a:spcBef>
              <a:spcAft>
                <a:spcPts val="0"/>
              </a:spcAft>
              <a:buClr>
                <a:srgbClr val="666666"/>
              </a:buClr>
              <a:buSzPct val="100000"/>
              <a:buFont typeface="Karla"/>
              <a:buNone/>
              <a:defRPr sz="2000" b="0" i="0" u="none" strike="noStrike" cap="none">
                <a:solidFill>
                  <a:srgbClr val="666666"/>
                </a:solidFill>
                <a:latin typeface="Karla"/>
                <a:ea typeface="Karla"/>
                <a:cs typeface="Karla"/>
                <a:sym typeface="Karla"/>
              </a:defRPr>
            </a:lvl5pPr>
            <a:lvl6pPr marR="0" lvl="5" algn="l" rtl="0">
              <a:lnSpc>
                <a:spcPct val="100000"/>
              </a:lnSpc>
              <a:spcBef>
                <a:spcPts val="360"/>
              </a:spcBef>
              <a:spcAft>
                <a:spcPts val="0"/>
              </a:spcAft>
              <a:buClr>
                <a:srgbClr val="666666"/>
              </a:buClr>
              <a:buSzPct val="100000"/>
              <a:buFont typeface="Karla"/>
              <a:buNone/>
              <a:defRPr sz="2000" b="0" i="0" u="none" strike="noStrike" cap="none">
                <a:solidFill>
                  <a:srgbClr val="666666"/>
                </a:solidFill>
                <a:latin typeface="Karla"/>
                <a:ea typeface="Karla"/>
                <a:cs typeface="Karla"/>
                <a:sym typeface="Karla"/>
              </a:defRPr>
            </a:lvl6pPr>
            <a:lvl7pPr marR="0" lvl="6" algn="l" rtl="0">
              <a:lnSpc>
                <a:spcPct val="100000"/>
              </a:lnSpc>
              <a:spcBef>
                <a:spcPts val="360"/>
              </a:spcBef>
              <a:spcAft>
                <a:spcPts val="0"/>
              </a:spcAft>
              <a:buClr>
                <a:srgbClr val="666666"/>
              </a:buClr>
              <a:buSzPct val="100000"/>
              <a:buFont typeface="Karla"/>
              <a:buNone/>
              <a:defRPr sz="2000" b="0" i="0" u="none" strike="noStrike" cap="none">
                <a:solidFill>
                  <a:srgbClr val="666666"/>
                </a:solidFill>
                <a:latin typeface="Karla"/>
                <a:ea typeface="Karla"/>
                <a:cs typeface="Karla"/>
                <a:sym typeface="Karla"/>
              </a:defRPr>
            </a:lvl7pPr>
            <a:lvl8pPr marR="0" lvl="7" algn="l" rtl="0">
              <a:lnSpc>
                <a:spcPct val="100000"/>
              </a:lnSpc>
              <a:spcBef>
                <a:spcPts val="360"/>
              </a:spcBef>
              <a:spcAft>
                <a:spcPts val="0"/>
              </a:spcAft>
              <a:buClr>
                <a:srgbClr val="666666"/>
              </a:buClr>
              <a:buSzPct val="100000"/>
              <a:buFont typeface="Karla"/>
              <a:buNone/>
              <a:defRPr sz="2000" b="0" i="0" u="none" strike="noStrike" cap="none">
                <a:solidFill>
                  <a:srgbClr val="666666"/>
                </a:solidFill>
                <a:latin typeface="Karla"/>
                <a:ea typeface="Karla"/>
                <a:cs typeface="Karla"/>
                <a:sym typeface="Karla"/>
              </a:defRPr>
            </a:lvl8pPr>
            <a:lvl9pPr marR="0" lvl="8" algn="l" rtl="0">
              <a:lnSpc>
                <a:spcPct val="100000"/>
              </a:lnSpc>
              <a:spcBef>
                <a:spcPts val="360"/>
              </a:spcBef>
              <a:spcAft>
                <a:spcPts val="0"/>
              </a:spcAft>
              <a:buClr>
                <a:srgbClr val="666666"/>
              </a:buClr>
              <a:buSzPct val="100000"/>
              <a:buFont typeface="Karla"/>
              <a:buNone/>
              <a:defRPr sz="2000" b="0" i="0" u="none" strike="noStrike" cap="none">
                <a:solidFill>
                  <a:srgbClr val="666666"/>
                </a:solidFill>
                <a:latin typeface="Karla"/>
                <a:ea typeface="Karla"/>
                <a:cs typeface="Karla"/>
                <a:sym typeface="Karla"/>
              </a:defRPr>
            </a:lvl9pPr>
          </a:lstStyle>
          <a:p>
            <a:pPr algn="ctr">
              <a:spcBef>
                <a:spcPts val="0"/>
              </a:spcBef>
              <a:buFont typeface="Karla"/>
              <a:buNone/>
            </a:pPr>
            <a:r>
              <a:rPr lang="nb-NO" sz="3600" dirty="0">
                <a:solidFill>
                  <a:schemeClr val="tx1"/>
                </a:solidFill>
                <a:latin typeface="Calibri" panose="020F0502020204030204" pitchFamily="34" charset="0"/>
              </a:rPr>
              <a:t>Ditt digitale fundament</a:t>
            </a:r>
            <a:endParaRPr lang="en" sz="3600" dirty="0">
              <a:solidFill>
                <a:schemeClr val="tx1"/>
              </a:solidFill>
              <a:latin typeface="Calibri" panose="020F0502020204030204" pitchFamily="34" charset="0"/>
            </a:endParaRPr>
          </a:p>
        </p:txBody>
      </p:sp>
      <p:pic>
        <p:nvPicPr>
          <p:cNvPr id="7" name="Picture 6">
            <a:extLst>
              <a:ext uri="{FF2B5EF4-FFF2-40B4-BE49-F238E27FC236}">
                <a16:creationId xmlns:a16="http://schemas.microsoft.com/office/drawing/2014/main" id="{3CE78641-AD5C-A04E-A48E-25F920DAF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1621" y="2072890"/>
            <a:ext cx="5648758" cy="2712219"/>
          </a:xfrm>
          <a:prstGeom prst="rect">
            <a:avLst/>
          </a:prstGeom>
        </p:spPr>
      </p:pic>
      <p:pic>
        <p:nvPicPr>
          <p:cNvPr id="8" name="Bilde 11">
            <a:extLst>
              <a:ext uri="{FF2B5EF4-FFF2-40B4-BE49-F238E27FC236}">
                <a16:creationId xmlns:a16="http://schemas.microsoft.com/office/drawing/2014/main" id="{DB2B2769-65D5-634A-89ED-623F6E4E6F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241" y="719721"/>
            <a:ext cx="4695284" cy="5581095"/>
          </a:xfrm>
          <a:prstGeom prst="rect">
            <a:avLst/>
          </a:prstGeom>
        </p:spPr>
      </p:pic>
    </p:spTree>
    <p:extLst>
      <p:ext uri="{BB962C8B-B14F-4D97-AF65-F5344CB8AC3E}">
        <p14:creationId xmlns:p14="http://schemas.microsoft.com/office/powerpoint/2010/main" val="37891307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råbildet med tekst">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9607F184-0380-4345-9F3D-FF375808EAFA}"/>
              </a:ext>
            </a:extLst>
          </p:cNvPr>
          <p:cNvSpPr/>
          <p:nvPr userDrawn="1"/>
        </p:nvSpPr>
        <p:spPr>
          <a:xfrm>
            <a:off x="5470598" y="1857302"/>
            <a:ext cx="7649977" cy="3302895"/>
          </a:xfrm>
          <a:prstGeom prst="parallelogram">
            <a:avLst/>
          </a:prstGeom>
          <a:solidFill>
            <a:srgbClr val="173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Picture 14">
            <a:extLst>
              <a:ext uri="{FF2B5EF4-FFF2-40B4-BE49-F238E27FC236}">
                <a16:creationId xmlns:a16="http://schemas.microsoft.com/office/drawing/2014/main" id="{CBEEC0D8-F89B-154F-B069-DF34DAE6592A}"/>
              </a:ext>
            </a:extLst>
          </p:cNvPr>
          <p:cNvPicPr>
            <a:picLocks noChangeAspect="1"/>
          </p:cNvPicPr>
          <p:nvPr userDrawn="1"/>
        </p:nvPicPr>
        <p:blipFill>
          <a:blip r:embed="rId2"/>
          <a:stretch>
            <a:fillRect/>
          </a:stretch>
        </p:blipFill>
        <p:spPr>
          <a:xfrm>
            <a:off x="10821518" y="6189640"/>
            <a:ext cx="1033946" cy="347280"/>
          </a:xfrm>
          <a:prstGeom prst="rect">
            <a:avLst/>
          </a:prstGeom>
        </p:spPr>
      </p:pic>
      <p:pic>
        <p:nvPicPr>
          <p:cNvPr id="22" name="Picture 21">
            <a:extLst>
              <a:ext uri="{FF2B5EF4-FFF2-40B4-BE49-F238E27FC236}">
                <a16:creationId xmlns:a16="http://schemas.microsoft.com/office/drawing/2014/main" id="{C5B7CB9D-5B1E-CA4C-A2AE-7D97CFBE9507}"/>
              </a:ext>
            </a:extLst>
          </p:cNvPr>
          <p:cNvPicPr>
            <a:picLocks noChangeAspect="1"/>
          </p:cNvPicPr>
          <p:nvPr userDrawn="1"/>
        </p:nvPicPr>
        <p:blipFill>
          <a:blip r:embed="rId3"/>
          <a:stretch>
            <a:fillRect/>
          </a:stretch>
        </p:blipFill>
        <p:spPr>
          <a:xfrm>
            <a:off x="10821756" y="6190242"/>
            <a:ext cx="1019269" cy="348468"/>
          </a:xfrm>
          <a:prstGeom prst="rect">
            <a:avLst/>
          </a:prstGeom>
        </p:spPr>
      </p:pic>
      <p:sp>
        <p:nvSpPr>
          <p:cNvPr id="19" name="Text Placeholder 18">
            <a:extLst>
              <a:ext uri="{FF2B5EF4-FFF2-40B4-BE49-F238E27FC236}">
                <a16:creationId xmlns:a16="http://schemas.microsoft.com/office/drawing/2014/main" id="{5C629F41-B6F0-8C4C-A19A-214590A65013}"/>
              </a:ext>
            </a:extLst>
          </p:cNvPr>
          <p:cNvSpPr>
            <a:spLocks noGrp="1"/>
          </p:cNvSpPr>
          <p:nvPr>
            <p:ph type="body" sz="quarter" idx="10" hasCustomPrompt="1"/>
          </p:nvPr>
        </p:nvSpPr>
        <p:spPr>
          <a:xfrm>
            <a:off x="7299891" y="3036609"/>
            <a:ext cx="4038600" cy="131547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solidFill>
                  <a:schemeClr val="bg1"/>
                </a:solidFill>
              </a:rPr>
              <a:t>Her kan du skrive tekst.... </a:t>
            </a:r>
          </a:p>
          <a:p>
            <a:endParaRPr lang="nb-NO" dirty="0">
              <a:solidFill>
                <a:schemeClr val="bg1"/>
              </a:solidFill>
              <a:latin typeface="Calibri" panose="020F0502020204030204" pitchFamily="34" charset="0"/>
              <a:cs typeface="Calibri" panose="020F0502020204030204" pitchFamily="34" charset="0"/>
            </a:endParaRPr>
          </a:p>
        </p:txBody>
      </p:sp>
      <p:sp>
        <p:nvSpPr>
          <p:cNvPr id="21" name="Picture Placeholder 20">
            <a:extLst>
              <a:ext uri="{FF2B5EF4-FFF2-40B4-BE49-F238E27FC236}">
                <a16:creationId xmlns:a16="http://schemas.microsoft.com/office/drawing/2014/main" id="{67D18738-38DC-CC4B-8C13-41CBDAD29893}"/>
              </a:ext>
            </a:extLst>
          </p:cNvPr>
          <p:cNvSpPr>
            <a:spLocks noGrp="1"/>
          </p:cNvSpPr>
          <p:nvPr>
            <p:ph type="pic" sz="quarter" idx="11" hasCustomPrompt="1"/>
          </p:nvPr>
        </p:nvSpPr>
        <p:spPr>
          <a:xfrm>
            <a:off x="-941289" y="1857301"/>
            <a:ext cx="7037289" cy="3302895"/>
          </a:xfrm>
          <a:prstGeom prst="parallelogram">
            <a:avLst/>
          </a:prstGeom>
        </p:spPr>
        <p:txBody>
          <a:bodyPr/>
          <a:lstStyle>
            <a:lvl1pPr marL="0" indent="0">
              <a:buNone/>
              <a:defRPr/>
            </a:lvl1pPr>
          </a:lstStyle>
          <a:p>
            <a:r>
              <a:rPr lang="nb-NO" dirty="0"/>
              <a:t>Sett inn bilde</a:t>
            </a:r>
          </a:p>
        </p:txBody>
      </p:sp>
      <p:sp>
        <p:nvSpPr>
          <p:cNvPr id="3" name="Rectangle 2">
            <a:extLst>
              <a:ext uri="{FF2B5EF4-FFF2-40B4-BE49-F238E27FC236}">
                <a16:creationId xmlns:a16="http://schemas.microsoft.com/office/drawing/2014/main" id="{B17F66C0-225C-3B4A-95F9-B67EC06D8A7B}"/>
              </a:ext>
            </a:extLst>
          </p:cNvPr>
          <p:cNvSpPr/>
          <p:nvPr userDrawn="1"/>
        </p:nvSpPr>
        <p:spPr>
          <a:xfrm>
            <a:off x="2839655" y="5535429"/>
            <a:ext cx="6096000" cy="867930"/>
          </a:xfrm>
          <a:prstGeom prst="rect">
            <a:avLst/>
          </a:prstGeom>
        </p:spPr>
        <p:txBody>
          <a:bodyPr>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sz="1400" dirty="0">
                <a:solidFill>
                  <a:srgbClr val="173D65"/>
                </a:solidFill>
              </a:rPr>
              <a:t>For å endre størrelsen i selve bildet: høyreklikk på bildet og velg «beskjær». Dra i de hvite kantene, ytterst på selve bildet. Da kan du gjøre bildet mindre/større innenfor rammene. For å bare flytte bildet litt opp eller ned, holder du på bildet og drar med pilen. </a:t>
            </a:r>
          </a:p>
        </p:txBody>
      </p:sp>
    </p:spTree>
    <p:extLst>
      <p:ext uri="{BB962C8B-B14F-4D97-AF65-F5344CB8AC3E}">
        <p14:creationId xmlns:p14="http://schemas.microsoft.com/office/powerpoint/2010/main" val="379941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mockup mobil">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141B51-A251-E549-9E08-48731BD6F540}"/>
              </a:ext>
            </a:extLst>
          </p:cNvPr>
          <p:cNvPicPr>
            <a:picLocks noChangeAspect="1"/>
          </p:cNvPicPr>
          <p:nvPr userDrawn="1"/>
        </p:nvPicPr>
        <p:blipFill>
          <a:blip r:embed="rId2"/>
          <a:stretch>
            <a:fillRect/>
          </a:stretch>
        </p:blipFill>
        <p:spPr>
          <a:xfrm>
            <a:off x="4372780" y="1334976"/>
            <a:ext cx="4614595" cy="6460435"/>
          </a:xfrm>
          <a:prstGeom prst="rect">
            <a:avLst/>
          </a:prstGeom>
        </p:spPr>
      </p:pic>
      <p:sp>
        <p:nvSpPr>
          <p:cNvPr id="10" name="Title 1">
            <a:extLst>
              <a:ext uri="{FF2B5EF4-FFF2-40B4-BE49-F238E27FC236}">
                <a16:creationId xmlns:a16="http://schemas.microsoft.com/office/drawing/2014/main" id="{36CE1877-406F-BF41-A957-68DB1E47DF9E}"/>
              </a:ext>
            </a:extLst>
          </p:cNvPr>
          <p:cNvSpPr>
            <a:spLocks noGrp="1"/>
          </p:cNvSpPr>
          <p:nvPr>
            <p:ph type="title" hasCustomPrompt="1"/>
          </p:nvPr>
        </p:nvSpPr>
        <p:spPr>
          <a:xfrm>
            <a:off x="0" y="450347"/>
            <a:ext cx="12192000" cy="698362"/>
          </a:xfrm>
          <a:prstGeom prst="rect">
            <a:avLst/>
          </a:prstGeom>
        </p:spPr>
        <p:txBody>
          <a:bodyPr>
            <a:noAutofit/>
          </a:bodyPr>
          <a:lstStyle>
            <a:lvl1pPr algn="ctr">
              <a:defRPr sz="4000" b="1" i="0">
                <a:solidFill>
                  <a:srgbClr val="003A70"/>
                </a:solidFill>
                <a:latin typeface="Calibri" panose="020F0502020204030204" pitchFamily="34" charset="0"/>
                <a:cs typeface="Calibri" panose="020F0502020204030204" pitchFamily="34" charset="0"/>
              </a:defRPr>
            </a:lvl1pPr>
          </a:lstStyle>
          <a:p>
            <a:r>
              <a:rPr lang="en-US" dirty="0"/>
              <a:t>OVERSKRIFT 40 p</a:t>
            </a:r>
            <a:endParaRPr lang="nb-NO" dirty="0"/>
          </a:p>
        </p:txBody>
      </p:sp>
      <p:pic>
        <p:nvPicPr>
          <p:cNvPr id="11" name="Picture 10">
            <a:extLst>
              <a:ext uri="{FF2B5EF4-FFF2-40B4-BE49-F238E27FC236}">
                <a16:creationId xmlns:a16="http://schemas.microsoft.com/office/drawing/2014/main" id="{F4D5E36A-1F3A-1B4F-AE32-682677E8EB8B}"/>
              </a:ext>
            </a:extLst>
          </p:cNvPr>
          <p:cNvPicPr>
            <a:picLocks noChangeAspect="1"/>
          </p:cNvPicPr>
          <p:nvPr userDrawn="1"/>
        </p:nvPicPr>
        <p:blipFill>
          <a:blip r:embed="rId3"/>
          <a:stretch>
            <a:fillRect/>
          </a:stretch>
        </p:blipFill>
        <p:spPr>
          <a:xfrm>
            <a:off x="10821756" y="6190242"/>
            <a:ext cx="1019269" cy="348468"/>
          </a:xfrm>
          <a:prstGeom prst="rect">
            <a:avLst/>
          </a:prstGeom>
        </p:spPr>
      </p:pic>
    </p:spTree>
    <p:extLst>
      <p:ext uri="{BB962C8B-B14F-4D97-AF65-F5344CB8AC3E}">
        <p14:creationId xmlns:p14="http://schemas.microsoft.com/office/powerpoint/2010/main" val="1883990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bilde uten tekst - iPad, mobi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375EFE-CE1A-DF4C-8DED-6EF254CC82E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394B37A-51D7-AB44-A02A-393221AF7A3C}"/>
              </a:ext>
            </a:extLst>
          </p:cNvPr>
          <p:cNvPicPr>
            <a:picLocks noChangeAspect="1"/>
          </p:cNvPicPr>
          <p:nvPr userDrawn="1"/>
        </p:nvPicPr>
        <p:blipFill>
          <a:blip r:embed="rId3"/>
          <a:stretch>
            <a:fillRect/>
          </a:stretch>
        </p:blipFill>
        <p:spPr>
          <a:xfrm>
            <a:off x="10821756" y="6190242"/>
            <a:ext cx="1019269" cy="348468"/>
          </a:xfrm>
          <a:prstGeom prst="rect">
            <a:avLst/>
          </a:prstGeom>
        </p:spPr>
      </p:pic>
    </p:spTree>
    <p:extLst>
      <p:ext uri="{BB962C8B-B14F-4D97-AF65-F5344CB8AC3E}">
        <p14:creationId xmlns:p14="http://schemas.microsoft.com/office/powerpoint/2010/main" val="1290135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bildet, uten tekst - data">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02E8DD-1CC0-6E4F-8C90-8648D7267F23}"/>
              </a:ext>
            </a:extLst>
          </p:cNvPr>
          <p:cNvPicPr>
            <a:picLocks noChangeAspect="1"/>
          </p:cNvPicPr>
          <p:nvPr userDrawn="1"/>
        </p:nvPicPr>
        <p:blipFill rotWithShape="1">
          <a:blip r:embed="rId2"/>
          <a:srcRect t="12123" b="4460"/>
          <a:stretch/>
        </p:blipFill>
        <p:spPr>
          <a:xfrm>
            <a:off x="-129540" y="0"/>
            <a:ext cx="12321540" cy="6858000"/>
          </a:xfrm>
          <a:prstGeom prst="rect">
            <a:avLst/>
          </a:prstGeom>
        </p:spPr>
      </p:pic>
      <p:pic>
        <p:nvPicPr>
          <p:cNvPr id="4" name="Picture 3">
            <a:extLst>
              <a:ext uri="{FF2B5EF4-FFF2-40B4-BE49-F238E27FC236}">
                <a16:creationId xmlns:a16="http://schemas.microsoft.com/office/drawing/2014/main" id="{AB1D43D5-0DC1-BD47-881C-92AAD2E46581}"/>
              </a:ext>
            </a:extLst>
          </p:cNvPr>
          <p:cNvPicPr>
            <a:picLocks noChangeAspect="1"/>
          </p:cNvPicPr>
          <p:nvPr userDrawn="1"/>
        </p:nvPicPr>
        <p:blipFill>
          <a:blip r:embed="rId3"/>
          <a:stretch>
            <a:fillRect/>
          </a:stretch>
        </p:blipFill>
        <p:spPr>
          <a:xfrm>
            <a:off x="10821756" y="6190242"/>
            <a:ext cx="1019269" cy="348468"/>
          </a:xfrm>
          <a:prstGeom prst="rect">
            <a:avLst/>
          </a:prstGeom>
        </p:spPr>
      </p:pic>
    </p:spTree>
    <p:extLst>
      <p:ext uri="{BB962C8B-B14F-4D97-AF65-F5344CB8AC3E}">
        <p14:creationId xmlns:p14="http://schemas.microsoft.com/office/powerpoint/2010/main" val="2901286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 side">
    <p:bg>
      <p:bgPr>
        <a:solidFill>
          <a:srgbClr val="173D65"/>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475F2C-8C1C-7F40-8FC6-8B8955255575}"/>
              </a:ext>
            </a:extLst>
          </p:cNvPr>
          <p:cNvPicPr>
            <a:picLocks noChangeAspect="1"/>
          </p:cNvPicPr>
          <p:nvPr userDrawn="1"/>
        </p:nvPicPr>
        <p:blipFill>
          <a:blip r:embed="rId2"/>
          <a:stretch>
            <a:fillRect/>
          </a:stretch>
        </p:blipFill>
        <p:spPr>
          <a:xfrm>
            <a:off x="10774018" y="6154015"/>
            <a:ext cx="1033946" cy="347280"/>
          </a:xfrm>
          <a:prstGeom prst="rect">
            <a:avLst/>
          </a:prstGeom>
        </p:spPr>
      </p:pic>
      <p:sp>
        <p:nvSpPr>
          <p:cNvPr id="6" name="TextBox 5">
            <a:extLst>
              <a:ext uri="{FF2B5EF4-FFF2-40B4-BE49-F238E27FC236}">
                <a16:creationId xmlns:a16="http://schemas.microsoft.com/office/drawing/2014/main" id="{05B4EBF5-964E-584A-9D8E-6576DDF69DB0}"/>
              </a:ext>
            </a:extLst>
          </p:cNvPr>
          <p:cNvSpPr txBox="1"/>
          <p:nvPr userDrawn="1"/>
        </p:nvSpPr>
        <p:spPr>
          <a:xfrm>
            <a:off x="0" y="2875389"/>
            <a:ext cx="12192000" cy="1815882"/>
          </a:xfrm>
          <a:prstGeom prst="rect">
            <a:avLst/>
          </a:prstGeom>
          <a:noFill/>
        </p:spPr>
        <p:txBody>
          <a:bodyPr wrap="square" rtlCol="0">
            <a:spAutoFit/>
          </a:bodyPr>
          <a:lstStyle/>
          <a:p>
            <a:pPr lvl="0" algn="ctr">
              <a:buNone/>
            </a:pPr>
            <a:r>
              <a:rPr lang="nb-NO" sz="2800" i="1" dirty="0">
                <a:solidFill>
                  <a:schemeClr val="tx1"/>
                </a:solidFill>
                <a:latin typeface="Calibri" panose="020F0502020204030204" pitchFamily="34" charset="0"/>
                <a:cs typeface="Calibri" panose="020F0502020204030204" pitchFamily="34" charset="0"/>
              </a:rPr>
              <a:t>«Vi sørger for at programvaren er installert</a:t>
            </a:r>
          </a:p>
          <a:p>
            <a:pPr lvl="0" algn="ctr">
              <a:buNone/>
            </a:pPr>
            <a:r>
              <a:rPr lang="nb-NO" sz="2800" i="1" dirty="0">
                <a:solidFill>
                  <a:schemeClr val="tx1"/>
                </a:solidFill>
                <a:latin typeface="Calibri" panose="020F0502020204030204" pitchFamily="34" charset="0"/>
                <a:cs typeface="Calibri" panose="020F0502020204030204" pitchFamily="34" charset="0"/>
              </a:rPr>
              <a:t>og fungerer i ditt valgte driftsmiljø. Vi er</a:t>
            </a:r>
          </a:p>
          <a:p>
            <a:pPr lvl="0" algn="ctr">
              <a:buNone/>
            </a:pPr>
            <a:r>
              <a:rPr lang="nb-NO" sz="2800" i="1" dirty="0">
                <a:solidFill>
                  <a:schemeClr val="tx1"/>
                </a:solidFill>
                <a:latin typeface="Calibri" panose="020F0502020204030204" pitchFamily="34" charset="0"/>
                <a:cs typeface="Calibri" panose="020F0502020204030204" pitchFamily="34" charset="0"/>
              </a:rPr>
              <a:t>også din sparringspartner når det kommer</a:t>
            </a:r>
          </a:p>
          <a:p>
            <a:pPr lvl="0" algn="ctr">
              <a:buNone/>
            </a:pPr>
            <a:r>
              <a:rPr lang="nb-NO" sz="2800" i="1" dirty="0">
                <a:solidFill>
                  <a:schemeClr val="tx1"/>
                </a:solidFill>
                <a:latin typeface="Calibri" panose="020F0502020204030204" pitchFamily="34" charset="0"/>
                <a:cs typeface="Calibri" panose="020F0502020204030204" pitchFamily="34" charset="0"/>
              </a:rPr>
              <a:t>til hvordan du kan gi brukerne den best ytelse»</a:t>
            </a:r>
            <a:endParaRPr lang="en" sz="2800" i="1" dirty="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B21E954F-17E4-EA45-97F9-CC10E905245C}"/>
              </a:ext>
            </a:extLst>
          </p:cNvPr>
          <p:cNvSpPr/>
          <p:nvPr userDrawn="1"/>
        </p:nvSpPr>
        <p:spPr>
          <a:xfrm>
            <a:off x="3047999" y="4899423"/>
            <a:ext cx="6096000" cy="523220"/>
          </a:xfrm>
          <a:prstGeom prst="rect">
            <a:avLst/>
          </a:prstGeom>
        </p:spPr>
        <p:txBody>
          <a:bodyPr>
            <a:spAutoFit/>
          </a:bodyPr>
          <a:lstStyle/>
          <a:p>
            <a:pPr algn="ctr">
              <a:buFont typeface="Montserrat"/>
              <a:buNone/>
            </a:pPr>
            <a:r>
              <a:rPr lang="en" sz="1400" b="1" dirty="0" err="1">
                <a:solidFill>
                  <a:schemeClr val="tx1"/>
                </a:solidFill>
                <a:latin typeface="Calibri" panose="020F0502020204030204" pitchFamily="34" charset="0"/>
                <a:cs typeface="Calibri" panose="020F0502020204030204" pitchFamily="34" charset="0"/>
              </a:rPr>
              <a:t>Eivind</a:t>
            </a:r>
            <a:r>
              <a:rPr lang="en" sz="1400" b="1" dirty="0">
                <a:solidFill>
                  <a:schemeClr val="tx1"/>
                </a:solidFill>
                <a:latin typeface="Calibri" panose="020F0502020204030204" pitchFamily="34" charset="0"/>
                <a:cs typeface="Calibri" panose="020F0502020204030204" pitchFamily="34" charset="0"/>
              </a:rPr>
              <a:t> </a:t>
            </a:r>
            <a:r>
              <a:rPr lang="en" sz="1400" b="1" dirty="0" err="1">
                <a:solidFill>
                  <a:schemeClr val="tx1"/>
                </a:solidFill>
                <a:latin typeface="Calibri" panose="020F0502020204030204" pitchFamily="34" charset="0"/>
                <a:cs typeface="Calibri" panose="020F0502020204030204" pitchFamily="34" charset="0"/>
              </a:rPr>
              <a:t>Svellingen</a:t>
            </a:r>
            <a:endParaRPr lang="en" sz="1400" b="1" dirty="0">
              <a:solidFill>
                <a:schemeClr val="tx1"/>
              </a:solidFill>
              <a:latin typeface="Calibri" panose="020F0502020204030204" pitchFamily="34" charset="0"/>
              <a:cs typeface="Calibri" panose="020F0502020204030204" pitchFamily="34" charset="0"/>
            </a:endParaRPr>
          </a:p>
          <a:p>
            <a:pPr algn="ctr">
              <a:buFont typeface="Montserrat"/>
              <a:buNone/>
            </a:pPr>
            <a:r>
              <a:rPr lang="en" sz="1400" dirty="0" err="1">
                <a:solidFill>
                  <a:schemeClr val="tx1"/>
                </a:solidFill>
                <a:latin typeface="Calibri" panose="020F0502020204030204" pitchFamily="34" charset="0"/>
                <a:cs typeface="Calibri" panose="020F0502020204030204" pitchFamily="34" charset="0"/>
              </a:rPr>
              <a:t>Leder</a:t>
            </a:r>
            <a:r>
              <a:rPr lang="en" sz="1400" dirty="0">
                <a:solidFill>
                  <a:schemeClr val="tx1"/>
                </a:solidFill>
                <a:latin typeface="Calibri" panose="020F0502020204030204" pitchFamily="34" charset="0"/>
                <a:cs typeface="Calibri" panose="020F0502020204030204" pitchFamily="34" charset="0"/>
              </a:rPr>
              <a:t> for </a:t>
            </a:r>
            <a:r>
              <a:rPr lang="en" sz="1400" dirty="0" err="1">
                <a:solidFill>
                  <a:schemeClr val="tx1"/>
                </a:solidFill>
                <a:latin typeface="Calibri" panose="020F0502020204030204" pitchFamily="34" charset="0"/>
                <a:cs typeface="Calibri" panose="020F0502020204030204" pitchFamily="34" charset="0"/>
              </a:rPr>
              <a:t>teknisk</a:t>
            </a:r>
            <a:r>
              <a:rPr lang="en" sz="1400" dirty="0">
                <a:solidFill>
                  <a:schemeClr val="tx1"/>
                </a:solidFill>
                <a:latin typeface="Calibri" panose="020F0502020204030204" pitchFamily="34" charset="0"/>
                <a:cs typeface="Calibri" panose="020F0502020204030204" pitchFamily="34" charset="0"/>
              </a:rPr>
              <a:t> </a:t>
            </a:r>
            <a:r>
              <a:rPr lang="en" sz="1400" dirty="0" err="1">
                <a:solidFill>
                  <a:schemeClr val="tx1"/>
                </a:solidFill>
                <a:latin typeface="Calibri" panose="020F0502020204030204" pitchFamily="34" charset="0"/>
                <a:cs typeface="Calibri" panose="020F0502020204030204" pitchFamily="34" charset="0"/>
              </a:rPr>
              <a:t>senter</a:t>
            </a:r>
            <a:endParaRPr lang="en" sz="1400" dirty="0">
              <a:solidFill>
                <a:schemeClr val="tx1"/>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B1A6618-C001-1B4E-A81D-D04BFF5E107D}"/>
              </a:ext>
            </a:extLst>
          </p:cNvPr>
          <p:cNvPicPr>
            <a:picLocks noChangeAspect="1"/>
          </p:cNvPicPr>
          <p:nvPr userDrawn="1"/>
        </p:nvPicPr>
        <p:blipFill>
          <a:blip r:embed="rId3"/>
          <a:stretch>
            <a:fillRect/>
          </a:stretch>
        </p:blipFill>
        <p:spPr>
          <a:xfrm>
            <a:off x="5050304" y="1123438"/>
            <a:ext cx="2091391" cy="1751951"/>
          </a:xfrm>
          <a:prstGeom prst="rect">
            <a:avLst/>
          </a:prstGeom>
        </p:spPr>
      </p:pic>
    </p:spTree>
    <p:extLst>
      <p:ext uri="{BB962C8B-B14F-4D97-AF65-F5344CB8AC3E}">
        <p14:creationId xmlns:p14="http://schemas.microsoft.com/office/powerpoint/2010/main" val="9430855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OS Blå side">
    <p:bg>
      <p:bgPr>
        <a:solidFill>
          <a:srgbClr val="173D65"/>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475F2C-8C1C-7F40-8FC6-8B8955255575}"/>
              </a:ext>
            </a:extLst>
          </p:cNvPr>
          <p:cNvPicPr>
            <a:picLocks noChangeAspect="1"/>
          </p:cNvPicPr>
          <p:nvPr userDrawn="1"/>
        </p:nvPicPr>
        <p:blipFill>
          <a:blip r:embed="rId2"/>
          <a:stretch>
            <a:fillRect/>
          </a:stretch>
        </p:blipFill>
        <p:spPr>
          <a:xfrm>
            <a:off x="10774018" y="6154015"/>
            <a:ext cx="1033946" cy="347280"/>
          </a:xfrm>
          <a:prstGeom prst="rect">
            <a:avLst/>
          </a:prstGeom>
        </p:spPr>
      </p:pic>
      <p:sp>
        <p:nvSpPr>
          <p:cNvPr id="9" name="Title 1">
            <a:extLst>
              <a:ext uri="{FF2B5EF4-FFF2-40B4-BE49-F238E27FC236}">
                <a16:creationId xmlns:a16="http://schemas.microsoft.com/office/drawing/2014/main" id="{09FFDBAC-995E-A241-B27F-B38F4AC960F1}"/>
              </a:ext>
            </a:extLst>
          </p:cNvPr>
          <p:cNvSpPr>
            <a:spLocks noGrp="1"/>
          </p:cNvSpPr>
          <p:nvPr>
            <p:ph type="title" hasCustomPrompt="1"/>
          </p:nvPr>
        </p:nvSpPr>
        <p:spPr>
          <a:xfrm>
            <a:off x="775390" y="636614"/>
            <a:ext cx="10515600" cy="698362"/>
          </a:xfrm>
          <a:prstGeom prst="rect">
            <a:avLst/>
          </a:prstGeom>
        </p:spPr>
        <p:txBody>
          <a:bodyPr>
            <a:normAutofit/>
          </a:bodyPr>
          <a:lstStyle>
            <a:lvl1pPr algn="ctr">
              <a:defRPr sz="4000" b="1" i="0">
                <a:solidFill>
                  <a:schemeClr val="tx1"/>
                </a:solidFill>
                <a:latin typeface="Calibri" panose="020F0502020204030204" pitchFamily="34" charset="0"/>
                <a:cs typeface="Calibri" panose="020F0502020204030204" pitchFamily="34" charset="0"/>
              </a:defRPr>
            </a:lvl1pPr>
          </a:lstStyle>
          <a:p>
            <a:r>
              <a:rPr lang="en-US" dirty="0" err="1"/>
              <a:t>Hvor</a:t>
            </a:r>
            <a:r>
              <a:rPr lang="en-US" dirty="0"/>
              <a:t> ligger det </a:t>
            </a:r>
            <a:r>
              <a:rPr lang="en-US" dirty="0" err="1"/>
              <a:t>jeg</a:t>
            </a:r>
            <a:r>
              <a:rPr lang="en-US" dirty="0"/>
              <a:t> </a:t>
            </a:r>
            <a:r>
              <a:rPr lang="en-US" dirty="0" err="1"/>
              <a:t>trenger</a:t>
            </a:r>
            <a:r>
              <a:rPr lang="en-US" dirty="0"/>
              <a:t>?</a:t>
            </a:r>
            <a:endParaRPr lang="nb-NO" dirty="0"/>
          </a:p>
        </p:txBody>
      </p:sp>
      <p:sp>
        <p:nvSpPr>
          <p:cNvPr id="4" name="Text Placeholder 3">
            <a:extLst>
              <a:ext uri="{FF2B5EF4-FFF2-40B4-BE49-F238E27FC236}">
                <a16:creationId xmlns:a16="http://schemas.microsoft.com/office/drawing/2014/main" id="{59FDD647-4D67-3E40-A442-6755EDD72845}"/>
              </a:ext>
            </a:extLst>
          </p:cNvPr>
          <p:cNvSpPr>
            <a:spLocks noGrp="1"/>
          </p:cNvSpPr>
          <p:nvPr>
            <p:ph type="body" sz="quarter" idx="10" hasCustomPrompt="1"/>
          </p:nvPr>
        </p:nvSpPr>
        <p:spPr>
          <a:xfrm>
            <a:off x="775390" y="2040912"/>
            <a:ext cx="7433986" cy="85056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dirty="0">
                <a:latin typeface="Calibri" panose="020F0502020204030204" pitchFamily="34" charset="0"/>
                <a:cs typeface="Calibri" panose="020F0502020204030204" pitchFamily="34" charset="0"/>
              </a:rPr>
              <a:t>Bilder/video finner du på: Fil1 </a:t>
            </a:r>
            <a:r>
              <a:rPr lang="nb-NO" dirty="0">
                <a:latin typeface="Calibri" panose="020F0502020204030204" pitchFamily="34" charset="0"/>
                <a:cs typeface="Calibri" panose="020F0502020204030204" pitchFamily="34" charset="0"/>
                <a:sym typeface="Wingdings" pitchFamily="2" charset="2"/>
              </a:rPr>
              <a:t></a:t>
            </a:r>
            <a:r>
              <a:rPr lang="nb-NO" dirty="0">
                <a:latin typeface="Calibri" panose="020F0502020204030204" pitchFamily="34" charset="0"/>
                <a:cs typeface="Calibri" panose="020F0502020204030204" pitchFamily="34" charset="0"/>
              </a:rPr>
              <a:t> Markedsavdelingen </a:t>
            </a:r>
            <a:r>
              <a:rPr lang="nb-NO" dirty="0">
                <a:latin typeface="Calibri" panose="020F0502020204030204" pitchFamily="34" charset="0"/>
                <a:cs typeface="Calibri" panose="020F0502020204030204" pitchFamily="34" charset="0"/>
                <a:sym typeface="Wingdings" pitchFamily="2" charset="2"/>
              </a:rPr>
              <a:t> Markedsmateriell  PowerPoint presentasjoner  PPT Mal 2019</a:t>
            </a:r>
            <a:endParaRPr lang="nb-NO" dirty="0">
              <a:latin typeface="Calibri" panose="020F0502020204030204" pitchFamily="34" charset="0"/>
              <a:cs typeface="Calibri" panose="020F0502020204030204" pitchFamily="34" charset="0"/>
            </a:endParaRPr>
          </a:p>
          <a:p>
            <a:pPr lvl="0"/>
            <a:endParaRPr lang="nb-NO" dirty="0"/>
          </a:p>
        </p:txBody>
      </p:sp>
    </p:spTree>
    <p:extLst>
      <p:ext uri="{BB962C8B-B14F-4D97-AF65-F5344CB8AC3E}">
        <p14:creationId xmlns:p14="http://schemas.microsoft.com/office/powerpoint/2010/main" val="392760092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3 punkter med teks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8C88759-E350-D941-82D0-605A5123C463}"/>
              </a:ext>
            </a:extLst>
          </p:cNvPr>
          <p:cNvPicPr>
            <a:picLocks noChangeAspect="1"/>
          </p:cNvPicPr>
          <p:nvPr userDrawn="1"/>
        </p:nvPicPr>
        <p:blipFill>
          <a:blip r:embed="rId2"/>
          <a:stretch>
            <a:fillRect/>
          </a:stretch>
        </p:blipFill>
        <p:spPr>
          <a:xfrm>
            <a:off x="10821756" y="6190242"/>
            <a:ext cx="1019269" cy="348468"/>
          </a:xfrm>
          <a:prstGeom prst="rect">
            <a:avLst/>
          </a:prstGeom>
        </p:spPr>
      </p:pic>
    </p:spTree>
    <p:extLst>
      <p:ext uri="{BB962C8B-B14F-4D97-AF65-F5344CB8AC3E}">
        <p14:creationId xmlns:p14="http://schemas.microsoft.com/office/powerpoint/2010/main" val="381152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14C5C3-841C-784B-97CC-A7E8D6EC871E}"/>
              </a:ext>
            </a:extLst>
          </p:cNvPr>
          <p:cNvSpPr/>
          <p:nvPr userDrawn="1"/>
        </p:nvSpPr>
        <p:spPr>
          <a:xfrm>
            <a:off x="0" y="0"/>
            <a:ext cx="12192000" cy="6858000"/>
          </a:xfrm>
          <a:prstGeom prst="rect">
            <a:avLst/>
          </a:prstGeom>
          <a:solidFill>
            <a:srgbClr val="173D6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dirty="0">
              <a:solidFill>
                <a:schemeClr val="bg1"/>
              </a:solidFill>
            </a:endParaRPr>
          </a:p>
        </p:txBody>
      </p:sp>
      <p:sp>
        <p:nvSpPr>
          <p:cNvPr id="10" name="Title 1">
            <a:extLst>
              <a:ext uri="{FF2B5EF4-FFF2-40B4-BE49-F238E27FC236}">
                <a16:creationId xmlns:a16="http://schemas.microsoft.com/office/drawing/2014/main" id="{36CE1877-406F-BF41-A957-68DB1E47DF9E}"/>
              </a:ext>
            </a:extLst>
          </p:cNvPr>
          <p:cNvSpPr>
            <a:spLocks noGrp="1"/>
          </p:cNvSpPr>
          <p:nvPr>
            <p:ph type="title" hasCustomPrompt="1"/>
          </p:nvPr>
        </p:nvSpPr>
        <p:spPr>
          <a:xfrm>
            <a:off x="1" y="468276"/>
            <a:ext cx="12192000" cy="698362"/>
          </a:xfrm>
          <a:prstGeom prst="rect">
            <a:avLst/>
          </a:prstGeom>
        </p:spPr>
        <p:txBody>
          <a:bodyPr>
            <a:noAutofit/>
          </a:bodyPr>
          <a:lstStyle>
            <a:lvl1pPr algn="ctr">
              <a:defRPr sz="4000" b="1" i="0">
                <a:solidFill>
                  <a:schemeClr val="bg1"/>
                </a:solidFill>
                <a:latin typeface="Calibri" panose="020F0502020204030204" pitchFamily="34" charset="0"/>
                <a:cs typeface="Calibri" panose="020F0502020204030204" pitchFamily="34" charset="0"/>
              </a:defRPr>
            </a:lvl1pPr>
          </a:lstStyle>
          <a:p>
            <a:r>
              <a:rPr lang="en-US" dirty="0"/>
              <a:t>Agenda</a:t>
            </a:r>
            <a:endParaRPr lang="nb-NO" dirty="0"/>
          </a:p>
        </p:txBody>
      </p:sp>
      <p:pic>
        <p:nvPicPr>
          <p:cNvPr id="9" name="Picture 8">
            <a:extLst>
              <a:ext uri="{FF2B5EF4-FFF2-40B4-BE49-F238E27FC236}">
                <a16:creationId xmlns:a16="http://schemas.microsoft.com/office/drawing/2014/main" id="{A53E20F9-74BD-294A-84FB-740A779D34E2}"/>
              </a:ext>
            </a:extLst>
          </p:cNvPr>
          <p:cNvPicPr>
            <a:picLocks noChangeAspect="1"/>
          </p:cNvPicPr>
          <p:nvPr userDrawn="1"/>
        </p:nvPicPr>
        <p:blipFill>
          <a:blip r:embed="rId2"/>
          <a:stretch>
            <a:fillRect/>
          </a:stretch>
        </p:blipFill>
        <p:spPr>
          <a:xfrm>
            <a:off x="10774018" y="6154015"/>
            <a:ext cx="1033946" cy="347280"/>
          </a:xfrm>
          <a:prstGeom prst="rect">
            <a:avLst/>
          </a:prstGeom>
        </p:spPr>
      </p:pic>
      <p:sp>
        <p:nvSpPr>
          <p:cNvPr id="14" name="Text Placeholder 2">
            <a:extLst>
              <a:ext uri="{FF2B5EF4-FFF2-40B4-BE49-F238E27FC236}">
                <a16:creationId xmlns:a16="http://schemas.microsoft.com/office/drawing/2014/main" id="{D3A0E7E3-52E1-2342-B1F9-579D81F00F75}"/>
              </a:ext>
            </a:extLst>
          </p:cNvPr>
          <p:cNvSpPr>
            <a:spLocks noGrp="1"/>
          </p:cNvSpPr>
          <p:nvPr>
            <p:ph type="body" sz="quarter" idx="10" hasCustomPrompt="1"/>
          </p:nvPr>
        </p:nvSpPr>
        <p:spPr>
          <a:xfrm>
            <a:off x="4822369" y="1797085"/>
            <a:ext cx="3937000" cy="3934641"/>
          </a:xfrm>
        </p:spPr>
        <p:txBody>
          <a:bodyPr>
            <a:normAutofit/>
          </a:bodyPr>
          <a:lstStyle>
            <a:lvl1pPr marL="228600" indent="0" algn="l">
              <a:lnSpc>
                <a:spcPct val="150000"/>
              </a:lnSpc>
              <a:spcBef>
                <a:spcPts val="0"/>
              </a:spcBef>
              <a:buClr>
                <a:srgbClr val="173D65"/>
              </a:buClr>
              <a:buFontTx/>
              <a:buNone/>
              <a:defRPr sz="1800">
                <a:solidFill>
                  <a:schemeClr val="bg1"/>
                </a:solidFill>
              </a:defRPr>
            </a:lvl1pPr>
          </a:lstStyle>
          <a:p>
            <a:pPr marL="228600" indent="0" algn="l">
              <a:lnSpc>
                <a:spcPct val="150000"/>
              </a:lnSpc>
              <a:spcBef>
                <a:spcPts val="0"/>
              </a:spcBef>
              <a:buClr>
                <a:srgbClr val="173D65"/>
              </a:buClr>
              <a:buFontTx/>
              <a:buNone/>
            </a:pPr>
            <a:r>
              <a:rPr lang="nb-NO" sz="1800" b="0" dirty="0">
                <a:solidFill>
                  <a:schemeClr val="bg1"/>
                </a:solidFill>
                <a:latin typeface="Calibri" panose="020F0502020204030204" pitchFamily="34" charset="0"/>
              </a:rPr>
              <a:t>1. Tittel første tema</a:t>
            </a:r>
          </a:p>
          <a:p>
            <a:pPr marL="228600" indent="0" algn="l">
              <a:lnSpc>
                <a:spcPct val="150000"/>
              </a:lnSpc>
              <a:spcBef>
                <a:spcPts val="0"/>
              </a:spcBef>
              <a:buClr>
                <a:srgbClr val="173D65"/>
              </a:buClr>
              <a:buFontTx/>
              <a:buNone/>
            </a:pPr>
            <a:endParaRPr lang="nb-NO" sz="1800" b="0" dirty="0">
              <a:solidFill>
                <a:schemeClr val="bg1"/>
              </a:solidFill>
              <a:latin typeface="Calibri" panose="020F0502020204030204" pitchFamily="34" charset="0"/>
            </a:endParaRPr>
          </a:p>
          <a:p>
            <a:pPr marL="228600" indent="0" algn="l">
              <a:lnSpc>
                <a:spcPct val="150000"/>
              </a:lnSpc>
              <a:spcBef>
                <a:spcPts val="0"/>
              </a:spcBef>
              <a:buClr>
                <a:srgbClr val="173D65"/>
              </a:buClr>
              <a:buFontTx/>
              <a:buNone/>
            </a:pPr>
            <a:r>
              <a:rPr lang="nb-NO" sz="1800" b="0" dirty="0">
                <a:solidFill>
                  <a:schemeClr val="bg1"/>
                </a:solidFill>
                <a:latin typeface="Calibri" panose="020F0502020204030204" pitchFamily="34" charset="0"/>
              </a:rPr>
              <a:t>2. Tittel andre tema</a:t>
            </a:r>
          </a:p>
          <a:p>
            <a:pPr marL="228600" indent="0" algn="l">
              <a:lnSpc>
                <a:spcPct val="150000"/>
              </a:lnSpc>
              <a:spcBef>
                <a:spcPts val="0"/>
              </a:spcBef>
              <a:buClr>
                <a:srgbClr val="173D65"/>
              </a:buClr>
              <a:buFontTx/>
              <a:buNone/>
            </a:pPr>
            <a:endParaRPr lang="nb-NO" sz="1800" b="0" dirty="0">
              <a:solidFill>
                <a:schemeClr val="bg1"/>
              </a:solidFill>
              <a:latin typeface="Calibri" panose="020F0502020204030204" pitchFamily="34" charset="0"/>
            </a:endParaRPr>
          </a:p>
          <a:p>
            <a:pPr marL="228600" indent="0" algn="l">
              <a:lnSpc>
                <a:spcPct val="150000"/>
              </a:lnSpc>
              <a:spcBef>
                <a:spcPts val="0"/>
              </a:spcBef>
              <a:buClr>
                <a:srgbClr val="173D65"/>
              </a:buClr>
              <a:buFontTx/>
              <a:buNone/>
            </a:pPr>
            <a:r>
              <a:rPr lang="nb-NO" sz="1800" b="0" dirty="0">
                <a:solidFill>
                  <a:schemeClr val="bg1"/>
                </a:solidFill>
                <a:latin typeface="Calibri" panose="020F0502020204030204" pitchFamily="34" charset="0"/>
              </a:rPr>
              <a:t>3. Tittel trede tema</a:t>
            </a:r>
          </a:p>
          <a:p>
            <a:pPr marL="228600" indent="0" algn="l">
              <a:lnSpc>
                <a:spcPct val="150000"/>
              </a:lnSpc>
              <a:spcBef>
                <a:spcPts val="0"/>
              </a:spcBef>
              <a:buClr>
                <a:srgbClr val="173D65"/>
              </a:buClr>
              <a:buFontTx/>
              <a:buNone/>
            </a:pPr>
            <a:endParaRPr lang="nb-NO" sz="1800" b="0" dirty="0">
              <a:solidFill>
                <a:schemeClr val="bg1"/>
              </a:solidFill>
              <a:latin typeface="Calibri" panose="020F0502020204030204" pitchFamily="34" charset="0"/>
            </a:endParaRPr>
          </a:p>
          <a:p>
            <a:pPr marL="228600" indent="0" algn="l">
              <a:lnSpc>
                <a:spcPct val="150000"/>
              </a:lnSpc>
              <a:spcBef>
                <a:spcPts val="0"/>
              </a:spcBef>
              <a:buClr>
                <a:srgbClr val="173D65"/>
              </a:buClr>
              <a:buFontTx/>
              <a:buNone/>
            </a:pPr>
            <a:r>
              <a:rPr lang="nb-NO" sz="1800" b="0" dirty="0">
                <a:solidFill>
                  <a:schemeClr val="bg1"/>
                </a:solidFill>
                <a:latin typeface="Calibri" panose="020F0502020204030204" pitchFamily="34" charset="0"/>
              </a:rPr>
              <a:t>4. Tittel fjerde tema</a:t>
            </a:r>
          </a:p>
          <a:p>
            <a:pPr marL="228600" indent="0" algn="l">
              <a:lnSpc>
                <a:spcPct val="150000"/>
              </a:lnSpc>
              <a:spcBef>
                <a:spcPts val="0"/>
              </a:spcBef>
              <a:buClr>
                <a:srgbClr val="173D65"/>
              </a:buClr>
              <a:buFontTx/>
              <a:buNone/>
            </a:pPr>
            <a:endParaRPr lang="nb-NO" sz="1800" b="0" dirty="0">
              <a:solidFill>
                <a:schemeClr val="bg1"/>
              </a:solidFill>
              <a:latin typeface="Calibri" panose="020F0502020204030204" pitchFamily="34" charset="0"/>
            </a:endParaRPr>
          </a:p>
          <a:p>
            <a:pPr marL="228600" indent="0" algn="l">
              <a:lnSpc>
                <a:spcPct val="150000"/>
              </a:lnSpc>
              <a:spcBef>
                <a:spcPts val="0"/>
              </a:spcBef>
              <a:buClr>
                <a:srgbClr val="173D65"/>
              </a:buClr>
              <a:buFontTx/>
              <a:buNone/>
            </a:pPr>
            <a:r>
              <a:rPr lang="nb-NO" sz="1800" b="0" dirty="0">
                <a:solidFill>
                  <a:schemeClr val="bg1"/>
                </a:solidFill>
                <a:latin typeface="Calibri" panose="020F0502020204030204" pitchFamily="34" charset="0"/>
              </a:rPr>
              <a:t>5. Tittel femte tema</a:t>
            </a:r>
            <a:endParaRPr lang="nb-NO" sz="1800" b="1" dirty="0">
              <a:solidFill>
                <a:schemeClr val="bg1"/>
              </a:solidFill>
              <a:latin typeface="Calibri" panose="020F0502020204030204" pitchFamily="34" charset="0"/>
            </a:endParaRPr>
          </a:p>
          <a:p>
            <a:endParaRPr lang="nb-N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2041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_flere tema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14C5C3-841C-784B-97CC-A7E8D6EC871E}"/>
              </a:ext>
            </a:extLst>
          </p:cNvPr>
          <p:cNvSpPr/>
          <p:nvPr userDrawn="1"/>
        </p:nvSpPr>
        <p:spPr>
          <a:xfrm>
            <a:off x="-1" y="0"/>
            <a:ext cx="12192000" cy="6858000"/>
          </a:xfrm>
          <a:prstGeom prst="rect">
            <a:avLst/>
          </a:prstGeom>
          <a:solidFill>
            <a:srgbClr val="173D6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dirty="0">
              <a:solidFill>
                <a:schemeClr val="bg1"/>
              </a:solidFill>
            </a:endParaRPr>
          </a:p>
        </p:txBody>
      </p:sp>
      <p:sp>
        <p:nvSpPr>
          <p:cNvPr id="10" name="Title 1">
            <a:extLst>
              <a:ext uri="{FF2B5EF4-FFF2-40B4-BE49-F238E27FC236}">
                <a16:creationId xmlns:a16="http://schemas.microsoft.com/office/drawing/2014/main" id="{36CE1877-406F-BF41-A957-68DB1E47DF9E}"/>
              </a:ext>
            </a:extLst>
          </p:cNvPr>
          <p:cNvSpPr>
            <a:spLocks noGrp="1"/>
          </p:cNvSpPr>
          <p:nvPr>
            <p:ph type="title" hasCustomPrompt="1"/>
          </p:nvPr>
        </p:nvSpPr>
        <p:spPr>
          <a:xfrm>
            <a:off x="1" y="468276"/>
            <a:ext cx="12192000" cy="698362"/>
          </a:xfrm>
          <a:prstGeom prst="rect">
            <a:avLst/>
          </a:prstGeom>
        </p:spPr>
        <p:txBody>
          <a:bodyPr>
            <a:noAutofit/>
          </a:bodyPr>
          <a:lstStyle>
            <a:lvl1pPr algn="ctr">
              <a:defRPr sz="4000" b="1" i="0">
                <a:solidFill>
                  <a:schemeClr val="bg1"/>
                </a:solidFill>
                <a:latin typeface="Calibri" panose="020F0502020204030204" pitchFamily="34" charset="0"/>
                <a:cs typeface="Calibri" panose="020F0502020204030204" pitchFamily="34" charset="0"/>
              </a:defRPr>
            </a:lvl1pPr>
          </a:lstStyle>
          <a:p>
            <a:r>
              <a:rPr lang="en-US" dirty="0"/>
              <a:t>Agenda</a:t>
            </a:r>
            <a:endParaRPr lang="nb-NO" dirty="0"/>
          </a:p>
        </p:txBody>
      </p:sp>
      <p:pic>
        <p:nvPicPr>
          <p:cNvPr id="9" name="Picture 8">
            <a:extLst>
              <a:ext uri="{FF2B5EF4-FFF2-40B4-BE49-F238E27FC236}">
                <a16:creationId xmlns:a16="http://schemas.microsoft.com/office/drawing/2014/main" id="{A53E20F9-74BD-294A-84FB-740A779D34E2}"/>
              </a:ext>
            </a:extLst>
          </p:cNvPr>
          <p:cNvPicPr>
            <a:picLocks noChangeAspect="1"/>
          </p:cNvPicPr>
          <p:nvPr userDrawn="1"/>
        </p:nvPicPr>
        <p:blipFill>
          <a:blip r:embed="rId2"/>
          <a:stretch>
            <a:fillRect/>
          </a:stretch>
        </p:blipFill>
        <p:spPr>
          <a:xfrm>
            <a:off x="10774018" y="6154015"/>
            <a:ext cx="1033946" cy="347280"/>
          </a:xfrm>
          <a:prstGeom prst="rect">
            <a:avLst/>
          </a:prstGeom>
        </p:spPr>
      </p:pic>
      <p:sp>
        <p:nvSpPr>
          <p:cNvPr id="7" name="Text Placeholder 2">
            <a:extLst>
              <a:ext uri="{FF2B5EF4-FFF2-40B4-BE49-F238E27FC236}">
                <a16:creationId xmlns:a16="http://schemas.microsoft.com/office/drawing/2014/main" id="{39ECBCCE-06AD-A745-AF21-D2E9FC22B31E}"/>
              </a:ext>
            </a:extLst>
          </p:cNvPr>
          <p:cNvSpPr>
            <a:spLocks noGrp="1"/>
          </p:cNvSpPr>
          <p:nvPr>
            <p:ph type="body" sz="quarter" idx="10" hasCustomPrompt="1"/>
          </p:nvPr>
        </p:nvSpPr>
        <p:spPr>
          <a:xfrm>
            <a:off x="2588407" y="1794312"/>
            <a:ext cx="3507592" cy="3934641"/>
          </a:xfrm>
        </p:spPr>
        <p:txBody>
          <a:bodyPr>
            <a:normAutofit/>
          </a:bodyPr>
          <a:lstStyle>
            <a:lvl1pPr marL="228600" indent="0" algn="l">
              <a:lnSpc>
                <a:spcPct val="150000"/>
              </a:lnSpc>
              <a:spcBef>
                <a:spcPts val="0"/>
              </a:spcBef>
              <a:buClr>
                <a:srgbClr val="173D65"/>
              </a:buClr>
              <a:buFontTx/>
              <a:buNone/>
              <a:defRPr sz="1800">
                <a:solidFill>
                  <a:schemeClr val="bg1"/>
                </a:solidFill>
              </a:defRPr>
            </a:lvl1pPr>
          </a:lstStyle>
          <a:p>
            <a:pPr marL="228600" indent="0" algn="l">
              <a:lnSpc>
                <a:spcPct val="150000"/>
              </a:lnSpc>
              <a:spcBef>
                <a:spcPts val="0"/>
              </a:spcBef>
              <a:buClr>
                <a:srgbClr val="173D65"/>
              </a:buClr>
              <a:buFontTx/>
              <a:buNone/>
            </a:pPr>
            <a:r>
              <a:rPr lang="nb-NO" sz="1800" b="0" dirty="0">
                <a:solidFill>
                  <a:schemeClr val="bg1"/>
                </a:solidFill>
                <a:latin typeface="Calibri" panose="020F0502020204030204" pitchFamily="34" charset="0"/>
              </a:rPr>
              <a:t>1. Tittel første tema</a:t>
            </a:r>
          </a:p>
          <a:p>
            <a:pPr marL="228600" indent="0" algn="l">
              <a:lnSpc>
                <a:spcPct val="150000"/>
              </a:lnSpc>
              <a:spcBef>
                <a:spcPts val="0"/>
              </a:spcBef>
              <a:buClr>
                <a:srgbClr val="173D65"/>
              </a:buClr>
              <a:buFontTx/>
              <a:buNone/>
            </a:pPr>
            <a:endParaRPr lang="nb-NO" sz="1800" b="0" dirty="0">
              <a:solidFill>
                <a:schemeClr val="bg1"/>
              </a:solidFill>
              <a:latin typeface="Calibri" panose="020F0502020204030204" pitchFamily="34" charset="0"/>
            </a:endParaRPr>
          </a:p>
          <a:p>
            <a:pPr marL="228600" indent="0" algn="l">
              <a:lnSpc>
                <a:spcPct val="150000"/>
              </a:lnSpc>
              <a:spcBef>
                <a:spcPts val="0"/>
              </a:spcBef>
              <a:buClr>
                <a:srgbClr val="173D65"/>
              </a:buClr>
              <a:buFontTx/>
              <a:buNone/>
            </a:pPr>
            <a:r>
              <a:rPr lang="nb-NO" sz="1800" b="0" dirty="0">
                <a:solidFill>
                  <a:schemeClr val="bg1"/>
                </a:solidFill>
                <a:latin typeface="Calibri" panose="020F0502020204030204" pitchFamily="34" charset="0"/>
              </a:rPr>
              <a:t>2. Tittel andre tema</a:t>
            </a:r>
          </a:p>
          <a:p>
            <a:pPr marL="228600" indent="0" algn="l">
              <a:lnSpc>
                <a:spcPct val="150000"/>
              </a:lnSpc>
              <a:spcBef>
                <a:spcPts val="0"/>
              </a:spcBef>
              <a:buClr>
                <a:srgbClr val="173D65"/>
              </a:buClr>
              <a:buFontTx/>
              <a:buNone/>
            </a:pPr>
            <a:endParaRPr lang="nb-NO" sz="1800" b="0" dirty="0">
              <a:solidFill>
                <a:schemeClr val="bg1"/>
              </a:solidFill>
              <a:latin typeface="Calibri" panose="020F0502020204030204" pitchFamily="34" charset="0"/>
            </a:endParaRPr>
          </a:p>
          <a:p>
            <a:pPr marL="228600" indent="0" algn="l">
              <a:lnSpc>
                <a:spcPct val="150000"/>
              </a:lnSpc>
              <a:spcBef>
                <a:spcPts val="0"/>
              </a:spcBef>
              <a:buClr>
                <a:srgbClr val="173D65"/>
              </a:buClr>
              <a:buFontTx/>
              <a:buNone/>
            </a:pPr>
            <a:r>
              <a:rPr lang="nb-NO" sz="1800" b="0" dirty="0">
                <a:solidFill>
                  <a:schemeClr val="bg1"/>
                </a:solidFill>
                <a:latin typeface="Calibri" panose="020F0502020204030204" pitchFamily="34" charset="0"/>
              </a:rPr>
              <a:t>3. Tittel trede tema</a:t>
            </a:r>
          </a:p>
          <a:p>
            <a:pPr marL="228600" indent="0" algn="l">
              <a:lnSpc>
                <a:spcPct val="150000"/>
              </a:lnSpc>
              <a:spcBef>
                <a:spcPts val="0"/>
              </a:spcBef>
              <a:buClr>
                <a:srgbClr val="173D65"/>
              </a:buClr>
              <a:buFontTx/>
              <a:buNone/>
            </a:pPr>
            <a:endParaRPr lang="nb-NO" sz="1800" b="0" dirty="0">
              <a:solidFill>
                <a:schemeClr val="bg1"/>
              </a:solidFill>
              <a:latin typeface="Calibri" panose="020F0502020204030204" pitchFamily="34" charset="0"/>
            </a:endParaRPr>
          </a:p>
          <a:p>
            <a:pPr marL="228600" indent="0" algn="l">
              <a:lnSpc>
                <a:spcPct val="150000"/>
              </a:lnSpc>
              <a:spcBef>
                <a:spcPts val="0"/>
              </a:spcBef>
              <a:buClr>
                <a:srgbClr val="173D65"/>
              </a:buClr>
              <a:buFontTx/>
              <a:buNone/>
            </a:pPr>
            <a:r>
              <a:rPr lang="nb-NO" sz="1800" b="0" dirty="0">
                <a:solidFill>
                  <a:schemeClr val="bg1"/>
                </a:solidFill>
                <a:latin typeface="Calibri" panose="020F0502020204030204" pitchFamily="34" charset="0"/>
              </a:rPr>
              <a:t>4. Tittel fjerde tema</a:t>
            </a:r>
          </a:p>
          <a:p>
            <a:pPr marL="228600" indent="0" algn="l">
              <a:lnSpc>
                <a:spcPct val="150000"/>
              </a:lnSpc>
              <a:spcBef>
                <a:spcPts val="0"/>
              </a:spcBef>
              <a:buClr>
                <a:srgbClr val="173D65"/>
              </a:buClr>
              <a:buFontTx/>
              <a:buNone/>
            </a:pPr>
            <a:endParaRPr lang="nb-NO" sz="1800" b="0" dirty="0">
              <a:solidFill>
                <a:schemeClr val="bg1"/>
              </a:solidFill>
              <a:latin typeface="Calibri" panose="020F0502020204030204" pitchFamily="34" charset="0"/>
            </a:endParaRPr>
          </a:p>
          <a:p>
            <a:pPr marL="228600" indent="0" algn="l">
              <a:lnSpc>
                <a:spcPct val="150000"/>
              </a:lnSpc>
              <a:spcBef>
                <a:spcPts val="0"/>
              </a:spcBef>
              <a:buClr>
                <a:srgbClr val="173D65"/>
              </a:buClr>
              <a:buFontTx/>
              <a:buNone/>
            </a:pPr>
            <a:r>
              <a:rPr lang="nb-NO" sz="1800" b="0" dirty="0">
                <a:solidFill>
                  <a:schemeClr val="bg1"/>
                </a:solidFill>
                <a:latin typeface="Calibri" panose="020F0502020204030204" pitchFamily="34" charset="0"/>
              </a:rPr>
              <a:t>5. Tittel femte tema</a:t>
            </a:r>
            <a:endParaRPr lang="nb-NO" sz="1800" b="1" dirty="0">
              <a:solidFill>
                <a:schemeClr val="bg1"/>
              </a:solidFill>
              <a:latin typeface="Calibri" panose="020F0502020204030204" pitchFamily="34" charset="0"/>
            </a:endParaRPr>
          </a:p>
          <a:p>
            <a:endParaRPr lang="nb-NO" dirty="0">
              <a:latin typeface="Calibri" panose="020F0502020204030204" pitchFamily="34" charset="0"/>
              <a:cs typeface="Calibri" panose="020F0502020204030204" pitchFamily="34" charset="0"/>
            </a:endParaRPr>
          </a:p>
        </p:txBody>
      </p:sp>
      <p:sp>
        <p:nvSpPr>
          <p:cNvPr id="8" name="Text Placeholder 2">
            <a:extLst>
              <a:ext uri="{FF2B5EF4-FFF2-40B4-BE49-F238E27FC236}">
                <a16:creationId xmlns:a16="http://schemas.microsoft.com/office/drawing/2014/main" id="{B7B3B524-3E39-1641-B098-6DDA5BB13918}"/>
              </a:ext>
            </a:extLst>
          </p:cNvPr>
          <p:cNvSpPr>
            <a:spLocks noGrp="1"/>
          </p:cNvSpPr>
          <p:nvPr>
            <p:ph type="body" sz="quarter" idx="11" hasCustomPrompt="1"/>
          </p:nvPr>
        </p:nvSpPr>
        <p:spPr>
          <a:xfrm>
            <a:off x="6521070" y="1794312"/>
            <a:ext cx="3507592" cy="3934641"/>
          </a:xfrm>
        </p:spPr>
        <p:txBody>
          <a:bodyPr>
            <a:normAutofit/>
          </a:bodyPr>
          <a:lstStyle>
            <a:lvl1pPr marL="228600" indent="0" algn="l">
              <a:lnSpc>
                <a:spcPct val="150000"/>
              </a:lnSpc>
              <a:spcBef>
                <a:spcPts val="0"/>
              </a:spcBef>
              <a:buClr>
                <a:srgbClr val="173D65"/>
              </a:buClr>
              <a:buFontTx/>
              <a:buNone/>
              <a:defRPr sz="1800">
                <a:solidFill>
                  <a:schemeClr val="bg1"/>
                </a:solidFill>
              </a:defRPr>
            </a:lvl1pPr>
          </a:lstStyle>
          <a:p>
            <a:pPr marL="228600" indent="0" algn="l">
              <a:lnSpc>
                <a:spcPct val="150000"/>
              </a:lnSpc>
              <a:spcBef>
                <a:spcPts val="0"/>
              </a:spcBef>
              <a:buClr>
                <a:srgbClr val="173D65"/>
              </a:buClr>
              <a:buFontTx/>
              <a:buNone/>
            </a:pPr>
            <a:r>
              <a:rPr lang="nb-NO" sz="1800" b="0" dirty="0">
                <a:solidFill>
                  <a:schemeClr val="bg1"/>
                </a:solidFill>
                <a:latin typeface="Calibri" panose="020F0502020204030204" pitchFamily="34" charset="0"/>
              </a:rPr>
              <a:t>6. Tittel med flere tema</a:t>
            </a:r>
          </a:p>
          <a:p>
            <a:pPr marL="228600" indent="0" algn="l">
              <a:lnSpc>
                <a:spcPct val="150000"/>
              </a:lnSpc>
              <a:spcBef>
                <a:spcPts val="0"/>
              </a:spcBef>
              <a:buClr>
                <a:srgbClr val="173D65"/>
              </a:buClr>
              <a:buFontTx/>
              <a:buNone/>
            </a:pPr>
            <a:endParaRPr lang="nb-NO" sz="1800" b="0" dirty="0">
              <a:solidFill>
                <a:schemeClr val="bg1"/>
              </a:solidFill>
              <a:latin typeface="Calibri" panose="020F0502020204030204" pitchFamily="34" charset="0"/>
            </a:endParaRPr>
          </a:p>
          <a:p>
            <a:pPr marL="228600" indent="0" algn="l">
              <a:lnSpc>
                <a:spcPct val="150000"/>
              </a:lnSpc>
              <a:spcBef>
                <a:spcPts val="0"/>
              </a:spcBef>
              <a:buClr>
                <a:srgbClr val="173D65"/>
              </a:buClr>
              <a:buFontTx/>
              <a:buNone/>
            </a:pPr>
            <a:r>
              <a:rPr lang="nb-NO" sz="1800" b="0" dirty="0">
                <a:solidFill>
                  <a:schemeClr val="bg1"/>
                </a:solidFill>
                <a:latin typeface="Calibri" panose="020F0502020204030204" pitchFamily="34" charset="0"/>
              </a:rPr>
              <a:t>7. Tittel tema</a:t>
            </a:r>
          </a:p>
          <a:p>
            <a:pPr marL="228600" indent="0" algn="l">
              <a:lnSpc>
                <a:spcPct val="150000"/>
              </a:lnSpc>
              <a:spcBef>
                <a:spcPts val="0"/>
              </a:spcBef>
              <a:buClr>
                <a:srgbClr val="173D65"/>
              </a:buClr>
              <a:buFontTx/>
              <a:buNone/>
            </a:pPr>
            <a:endParaRPr lang="nb-NO" sz="1800" b="0" dirty="0">
              <a:solidFill>
                <a:schemeClr val="bg1"/>
              </a:solidFill>
              <a:latin typeface="Calibri" panose="020F0502020204030204" pitchFamily="34" charset="0"/>
            </a:endParaRPr>
          </a:p>
          <a:p>
            <a:pPr marL="228600" indent="0" algn="l">
              <a:lnSpc>
                <a:spcPct val="150000"/>
              </a:lnSpc>
              <a:spcBef>
                <a:spcPts val="0"/>
              </a:spcBef>
              <a:buClr>
                <a:srgbClr val="173D65"/>
              </a:buClr>
              <a:buFontTx/>
              <a:buNone/>
            </a:pPr>
            <a:r>
              <a:rPr lang="nb-NO" sz="1800" b="0" dirty="0">
                <a:solidFill>
                  <a:schemeClr val="bg1"/>
                </a:solidFill>
                <a:latin typeface="Calibri" panose="020F0502020204030204" pitchFamily="34" charset="0"/>
              </a:rPr>
              <a:t>8. Tittel tema</a:t>
            </a:r>
          </a:p>
          <a:p>
            <a:pPr marL="228600" indent="0" algn="l">
              <a:lnSpc>
                <a:spcPct val="150000"/>
              </a:lnSpc>
              <a:spcBef>
                <a:spcPts val="0"/>
              </a:spcBef>
              <a:buClr>
                <a:srgbClr val="173D65"/>
              </a:buClr>
              <a:buFontTx/>
              <a:buNone/>
            </a:pPr>
            <a:endParaRPr lang="nb-NO" sz="1800" b="0" dirty="0">
              <a:solidFill>
                <a:schemeClr val="bg1"/>
              </a:solidFill>
              <a:latin typeface="Calibri" panose="020F0502020204030204" pitchFamily="34" charset="0"/>
            </a:endParaRPr>
          </a:p>
          <a:p>
            <a:pPr marL="228600" indent="0" algn="l">
              <a:lnSpc>
                <a:spcPct val="150000"/>
              </a:lnSpc>
              <a:spcBef>
                <a:spcPts val="0"/>
              </a:spcBef>
              <a:buClr>
                <a:srgbClr val="173D65"/>
              </a:buClr>
              <a:buFontTx/>
              <a:buNone/>
            </a:pPr>
            <a:r>
              <a:rPr lang="nb-NO" sz="1800" b="0" dirty="0">
                <a:solidFill>
                  <a:schemeClr val="bg1"/>
                </a:solidFill>
                <a:latin typeface="Calibri" panose="020F0502020204030204" pitchFamily="34" charset="0"/>
              </a:rPr>
              <a:t>9. Tittel tema</a:t>
            </a:r>
          </a:p>
          <a:p>
            <a:pPr marL="228600" indent="0" algn="l">
              <a:lnSpc>
                <a:spcPct val="150000"/>
              </a:lnSpc>
              <a:spcBef>
                <a:spcPts val="0"/>
              </a:spcBef>
              <a:buClr>
                <a:srgbClr val="173D65"/>
              </a:buClr>
              <a:buFontTx/>
              <a:buNone/>
            </a:pPr>
            <a:endParaRPr lang="nb-NO" sz="1800" b="0" dirty="0">
              <a:solidFill>
                <a:schemeClr val="bg1"/>
              </a:solidFill>
              <a:latin typeface="Calibri" panose="020F0502020204030204" pitchFamily="34" charset="0"/>
            </a:endParaRPr>
          </a:p>
          <a:p>
            <a:pPr marL="228600" indent="0" algn="l">
              <a:lnSpc>
                <a:spcPct val="150000"/>
              </a:lnSpc>
              <a:spcBef>
                <a:spcPts val="0"/>
              </a:spcBef>
              <a:buClr>
                <a:srgbClr val="173D65"/>
              </a:buClr>
              <a:buFontTx/>
              <a:buNone/>
            </a:pPr>
            <a:r>
              <a:rPr lang="nb-NO" sz="1800" b="0" dirty="0">
                <a:solidFill>
                  <a:schemeClr val="bg1"/>
                </a:solidFill>
                <a:latin typeface="Calibri" panose="020F0502020204030204" pitchFamily="34" charset="0"/>
              </a:rPr>
              <a:t>10. Tittel tema</a:t>
            </a:r>
            <a:endParaRPr lang="nb-NO" sz="1800" b="1" dirty="0">
              <a:solidFill>
                <a:schemeClr val="bg1"/>
              </a:solidFill>
              <a:latin typeface="Calibri" panose="020F0502020204030204" pitchFamily="34" charset="0"/>
            </a:endParaRPr>
          </a:p>
          <a:p>
            <a:endParaRPr lang="nb-NO"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552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side nr.1">
    <p:bg>
      <p:bgPr>
        <a:solidFill>
          <a:srgbClr val="173D6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86B696-C1E3-D948-A164-D596D23A6077}"/>
              </a:ext>
            </a:extLst>
          </p:cNvPr>
          <p:cNvPicPr>
            <a:picLocks noChangeAspect="1"/>
          </p:cNvPicPr>
          <p:nvPr userDrawn="1"/>
        </p:nvPicPr>
        <p:blipFill>
          <a:blip r:embed="rId2"/>
          <a:stretch>
            <a:fillRect/>
          </a:stretch>
        </p:blipFill>
        <p:spPr>
          <a:xfrm>
            <a:off x="6050280" y="2217446"/>
            <a:ext cx="45719" cy="2423107"/>
          </a:xfrm>
          <a:prstGeom prst="rect">
            <a:avLst/>
          </a:prstGeom>
        </p:spPr>
      </p:pic>
      <p:pic>
        <p:nvPicPr>
          <p:cNvPr id="14" name="Picture 13">
            <a:extLst>
              <a:ext uri="{FF2B5EF4-FFF2-40B4-BE49-F238E27FC236}">
                <a16:creationId xmlns:a16="http://schemas.microsoft.com/office/drawing/2014/main" id="{36475F2C-8C1C-7F40-8FC6-8B8955255575}"/>
              </a:ext>
            </a:extLst>
          </p:cNvPr>
          <p:cNvPicPr>
            <a:picLocks noChangeAspect="1"/>
          </p:cNvPicPr>
          <p:nvPr userDrawn="1"/>
        </p:nvPicPr>
        <p:blipFill>
          <a:blip r:embed="rId3"/>
          <a:stretch>
            <a:fillRect/>
          </a:stretch>
        </p:blipFill>
        <p:spPr>
          <a:xfrm>
            <a:off x="10774018" y="6154015"/>
            <a:ext cx="1033946" cy="347280"/>
          </a:xfrm>
          <a:prstGeom prst="rect">
            <a:avLst/>
          </a:prstGeom>
        </p:spPr>
      </p:pic>
      <p:sp>
        <p:nvSpPr>
          <p:cNvPr id="4" name="Text Placeholder 3">
            <a:extLst>
              <a:ext uri="{FF2B5EF4-FFF2-40B4-BE49-F238E27FC236}">
                <a16:creationId xmlns:a16="http://schemas.microsoft.com/office/drawing/2014/main" id="{1529EBD2-DD47-C44D-82CB-E9605DC380B4}"/>
              </a:ext>
            </a:extLst>
          </p:cNvPr>
          <p:cNvSpPr>
            <a:spLocks noGrp="1"/>
          </p:cNvSpPr>
          <p:nvPr>
            <p:ph type="body" sz="quarter" idx="10" hasCustomPrompt="1"/>
          </p:nvPr>
        </p:nvSpPr>
        <p:spPr>
          <a:xfrm>
            <a:off x="6408451" y="2982912"/>
            <a:ext cx="4916488" cy="819654"/>
          </a:xfrm>
        </p:spPr>
        <p:txBody>
          <a:bodyPr/>
          <a:lstStyle>
            <a:lvl1pPr marL="0" indent="0">
              <a:buNone/>
              <a:defRPr sz="6500"/>
            </a:lvl1pPr>
          </a:lstStyle>
          <a:p>
            <a:pPr lvl="0"/>
            <a:r>
              <a:rPr lang="nb-NO" dirty="0"/>
              <a:t>Tittelside</a:t>
            </a:r>
          </a:p>
        </p:txBody>
      </p:sp>
      <p:sp>
        <p:nvSpPr>
          <p:cNvPr id="12" name="Text Placeholder 3">
            <a:extLst>
              <a:ext uri="{FF2B5EF4-FFF2-40B4-BE49-F238E27FC236}">
                <a16:creationId xmlns:a16="http://schemas.microsoft.com/office/drawing/2014/main" id="{7665C746-D525-064B-9C02-579B531A804F}"/>
              </a:ext>
            </a:extLst>
          </p:cNvPr>
          <p:cNvSpPr>
            <a:spLocks noGrp="1"/>
          </p:cNvSpPr>
          <p:nvPr>
            <p:ph type="body" sz="quarter" idx="11" hasCustomPrompt="1"/>
          </p:nvPr>
        </p:nvSpPr>
        <p:spPr>
          <a:xfrm>
            <a:off x="4318850" y="2745018"/>
            <a:ext cx="1533554" cy="1057547"/>
          </a:xfrm>
        </p:spPr>
        <p:txBody>
          <a:bodyPr/>
          <a:lstStyle>
            <a:lvl1pPr marL="0" indent="0">
              <a:buNone/>
              <a:defRPr sz="9500">
                <a:solidFill>
                  <a:schemeClr val="tx1">
                    <a:alpha val="50000"/>
                  </a:schemeClr>
                </a:solidFill>
              </a:defRPr>
            </a:lvl1pPr>
          </a:lstStyle>
          <a:p>
            <a:pPr lvl="0"/>
            <a:r>
              <a:rPr lang="nb-NO" dirty="0"/>
              <a:t>01</a:t>
            </a:r>
          </a:p>
        </p:txBody>
      </p:sp>
    </p:spTree>
    <p:extLst>
      <p:ext uri="{BB962C8B-B14F-4D97-AF65-F5344CB8AC3E}">
        <p14:creationId xmlns:p14="http://schemas.microsoft.com/office/powerpoint/2010/main" val="317977249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side med mer tekst">
    <p:bg>
      <p:bgPr>
        <a:solidFill>
          <a:srgbClr val="173D6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86B696-C1E3-D948-A164-D596D23A6077}"/>
              </a:ext>
            </a:extLst>
          </p:cNvPr>
          <p:cNvPicPr>
            <a:picLocks noChangeAspect="1"/>
          </p:cNvPicPr>
          <p:nvPr userDrawn="1"/>
        </p:nvPicPr>
        <p:blipFill>
          <a:blip r:embed="rId2"/>
          <a:stretch>
            <a:fillRect/>
          </a:stretch>
        </p:blipFill>
        <p:spPr>
          <a:xfrm>
            <a:off x="6050280" y="2217446"/>
            <a:ext cx="45719" cy="2423107"/>
          </a:xfrm>
          <a:prstGeom prst="rect">
            <a:avLst/>
          </a:prstGeom>
        </p:spPr>
      </p:pic>
      <p:pic>
        <p:nvPicPr>
          <p:cNvPr id="14" name="Picture 13">
            <a:extLst>
              <a:ext uri="{FF2B5EF4-FFF2-40B4-BE49-F238E27FC236}">
                <a16:creationId xmlns:a16="http://schemas.microsoft.com/office/drawing/2014/main" id="{36475F2C-8C1C-7F40-8FC6-8B8955255575}"/>
              </a:ext>
            </a:extLst>
          </p:cNvPr>
          <p:cNvPicPr>
            <a:picLocks noChangeAspect="1"/>
          </p:cNvPicPr>
          <p:nvPr userDrawn="1"/>
        </p:nvPicPr>
        <p:blipFill>
          <a:blip r:embed="rId3"/>
          <a:stretch>
            <a:fillRect/>
          </a:stretch>
        </p:blipFill>
        <p:spPr>
          <a:xfrm>
            <a:off x="10774018" y="6154015"/>
            <a:ext cx="1033946" cy="347280"/>
          </a:xfrm>
          <a:prstGeom prst="rect">
            <a:avLst/>
          </a:prstGeom>
        </p:spPr>
      </p:pic>
      <p:sp>
        <p:nvSpPr>
          <p:cNvPr id="4" name="Text Placeholder 3">
            <a:extLst>
              <a:ext uri="{FF2B5EF4-FFF2-40B4-BE49-F238E27FC236}">
                <a16:creationId xmlns:a16="http://schemas.microsoft.com/office/drawing/2014/main" id="{1529EBD2-DD47-C44D-82CB-E9605DC380B4}"/>
              </a:ext>
            </a:extLst>
          </p:cNvPr>
          <p:cNvSpPr>
            <a:spLocks noGrp="1"/>
          </p:cNvSpPr>
          <p:nvPr>
            <p:ph type="body" sz="quarter" idx="10" hasCustomPrompt="1"/>
          </p:nvPr>
        </p:nvSpPr>
        <p:spPr>
          <a:xfrm>
            <a:off x="6408451" y="2444970"/>
            <a:ext cx="5399513" cy="1657641"/>
          </a:xfrm>
        </p:spPr>
        <p:txBody>
          <a:bodyPr/>
          <a:lstStyle>
            <a:lvl1pPr marL="0" indent="0">
              <a:buNone/>
              <a:defRPr sz="6500"/>
            </a:lvl1pPr>
          </a:lstStyle>
          <a:p>
            <a:pPr lvl="0"/>
            <a:r>
              <a:rPr lang="nb-NO" dirty="0"/>
              <a:t>Tittelside med mer tekst</a:t>
            </a:r>
          </a:p>
        </p:txBody>
      </p:sp>
      <p:sp>
        <p:nvSpPr>
          <p:cNvPr id="12" name="Text Placeholder 3">
            <a:extLst>
              <a:ext uri="{FF2B5EF4-FFF2-40B4-BE49-F238E27FC236}">
                <a16:creationId xmlns:a16="http://schemas.microsoft.com/office/drawing/2014/main" id="{7665C746-D525-064B-9C02-579B531A804F}"/>
              </a:ext>
            </a:extLst>
          </p:cNvPr>
          <p:cNvSpPr>
            <a:spLocks noGrp="1"/>
          </p:cNvSpPr>
          <p:nvPr>
            <p:ph type="body" sz="quarter" idx="11" hasCustomPrompt="1"/>
          </p:nvPr>
        </p:nvSpPr>
        <p:spPr>
          <a:xfrm>
            <a:off x="4318850" y="2745018"/>
            <a:ext cx="1533554" cy="1057547"/>
          </a:xfrm>
        </p:spPr>
        <p:txBody>
          <a:bodyPr/>
          <a:lstStyle>
            <a:lvl1pPr marL="0" indent="0">
              <a:buNone/>
              <a:defRPr sz="9500">
                <a:solidFill>
                  <a:schemeClr val="tx1">
                    <a:alpha val="50000"/>
                  </a:schemeClr>
                </a:solidFill>
              </a:defRPr>
            </a:lvl1pPr>
          </a:lstStyle>
          <a:p>
            <a:pPr lvl="0"/>
            <a:r>
              <a:rPr lang="nb-NO" dirty="0"/>
              <a:t>02</a:t>
            </a:r>
          </a:p>
        </p:txBody>
      </p:sp>
    </p:spTree>
    <p:extLst>
      <p:ext uri="{BB962C8B-B14F-4D97-AF65-F5344CB8AC3E}">
        <p14:creationId xmlns:p14="http://schemas.microsoft.com/office/powerpoint/2010/main" val="98200593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unkter med teks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836454-4B31-BE45-A418-E16A709D09AD}"/>
              </a:ext>
            </a:extLst>
          </p:cNvPr>
          <p:cNvPicPr>
            <a:picLocks noChangeAspect="1"/>
          </p:cNvPicPr>
          <p:nvPr userDrawn="1"/>
        </p:nvPicPr>
        <p:blipFill>
          <a:blip r:embed="rId2"/>
          <a:stretch>
            <a:fillRect/>
          </a:stretch>
        </p:blipFill>
        <p:spPr>
          <a:xfrm>
            <a:off x="0" y="4232166"/>
            <a:ext cx="12192000" cy="2641600"/>
          </a:xfrm>
          <a:prstGeom prst="rect">
            <a:avLst/>
          </a:prstGeom>
          <a:noFill/>
          <a:ln>
            <a:noFill/>
          </a:ln>
        </p:spPr>
      </p:pic>
      <p:sp>
        <p:nvSpPr>
          <p:cNvPr id="12" name="Title 1">
            <a:extLst>
              <a:ext uri="{FF2B5EF4-FFF2-40B4-BE49-F238E27FC236}">
                <a16:creationId xmlns:a16="http://schemas.microsoft.com/office/drawing/2014/main" id="{85F924ED-83C5-4340-959B-9DCBD058C1AC}"/>
              </a:ext>
            </a:extLst>
          </p:cNvPr>
          <p:cNvSpPr>
            <a:spLocks noGrp="1"/>
          </p:cNvSpPr>
          <p:nvPr>
            <p:ph type="title" hasCustomPrompt="1"/>
          </p:nvPr>
        </p:nvSpPr>
        <p:spPr>
          <a:xfrm>
            <a:off x="775390" y="636614"/>
            <a:ext cx="10515600" cy="698362"/>
          </a:xfrm>
          <a:prstGeom prst="rect">
            <a:avLst/>
          </a:prstGeom>
        </p:spPr>
        <p:txBody>
          <a:bodyPr>
            <a:noAutofit/>
          </a:bodyPr>
          <a:lstStyle>
            <a:lvl1pPr algn="ctr">
              <a:defRPr sz="4000" b="1" i="0">
                <a:solidFill>
                  <a:srgbClr val="173D65"/>
                </a:solidFill>
                <a:latin typeface="Calibri" panose="020F0502020204030204" pitchFamily="34" charset="0"/>
                <a:cs typeface="Calibri" panose="020F0502020204030204" pitchFamily="34" charset="0"/>
              </a:defRPr>
            </a:lvl1pPr>
          </a:lstStyle>
          <a:p>
            <a:r>
              <a:rPr lang="en-US" dirty="0" err="1"/>
              <a:t>Overskrift</a:t>
            </a:r>
            <a:r>
              <a:rPr lang="en-US" dirty="0"/>
              <a:t> Bold 40 p</a:t>
            </a:r>
            <a:endParaRPr lang="nb-NO" dirty="0"/>
          </a:p>
        </p:txBody>
      </p:sp>
      <p:sp>
        <p:nvSpPr>
          <p:cNvPr id="2" name="Rectangle 1">
            <a:extLst>
              <a:ext uri="{FF2B5EF4-FFF2-40B4-BE49-F238E27FC236}">
                <a16:creationId xmlns:a16="http://schemas.microsoft.com/office/drawing/2014/main" id="{74CEDB22-E346-FE48-9455-59CAEBA4B0D4}"/>
              </a:ext>
            </a:extLst>
          </p:cNvPr>
          <p:cNvSpPr/>
          <p:nvPr userDrawn="1"/>
        </p:nvSpPr>
        <p:spPr>
          <a:xfrm>
            <a:off x="22845" y="4242792"/>
            <a:ext cx="12192000" cy="2630974"/>
          </a:xfrm>
          <a:prstGeom prst="rect">
            <a:avLst/>
          </a:prstGeom>
          <a:solidFill>
            <a:srgbClr val="173D6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pic>
        <p:nvPicPr>
          <p:cNvPr id="18" name="Picture 17">
            <a:extLst>
              <a:ext uri="{FF2B5EF4-FFF2-40B4-BE49-F238E27FC236}">
                <a16:creationId xmlns:a16="http://schemas.microsoft.com/office/drawing/2014/main" id="{1169EC28-7405-DB44-8909-D9059021C6FA}"/>
              </a:ext>
            </a:extLst>
          </p:cNvPr>
          <p:cNvPicPr>
            <a:picLocks noChangeAspect="1"/>
          </p:cNvPicPr>
          <p:nvPr userDrawn="1"/>
        </p:nvPicPr>
        <p:blipFill>
          <a:blip r:embed="rId3"/>
          <a:stretch>
            <a:fillRect/>
          </a:stretch>
        </p:blipFill>
        <p:spPr>
          <a:xfrm>
            <a:off x="10774018" y="6154016"/>
            <a:ext cx="1033945" cy="347279"/>
          </a:xfrm>
          <a:prstGeom prst="rect">
            <a:avLst/>
          </a:prstGeom>
        </p:spPr>
      </p:pic>
      <p:pic>
        <p:nvPicPr>
          <p:cNvPr id="19" name="Picture 18">
            <a:extLst>
              <a:ext uri="{FF2B5EF4-FFF2-40B4-BE49-F238E27FC236}">
                <a16:creationId xmlns:a16="http://schemas.microsoft.com/office/drawing/2014/main" id="{F4CBDEC1-913D-0D4A-993A-68C5E6592273}"/>
              </a:ext>
            </a:extLst>
          </p:cNvPr>
          <p:cNvPicPr>
            <a:picLocks noChangeAspect="1"/>
          </p:cNvPicPr>
          <p:nvPr userDrawn="1"/>
        </p:nvPicPr>
        <p:blipFill>
          <a:blip r:embed="rId4"/>
          <a:stretch>
            <a:fillRect/>
          </a:stretch>
        </p:blipFill>
        <p:spPr>
          <a:xfrm>
            <a:off x="10774018" y="6154015"/>
            <a:ext cx="1033946" cy="347280"/>
          </a:xfrm>
          <a:prstGeom prst="rect">
            <a:avLst/>
          </a:prstGeom>
        </p:spPr>
      </p:pic>
      <p:sp>
        <p:nvSpPr>
          <p:cNvPr id="14" name="Text Placeholder 13">
            <a:extLst>
              <a:ext uri="{FF2B5EF4-FFF2-40B4-BE49-F238E27FC236}">
                <a16:creationId xmlns:a16="http://schemas.microsoft.com/office/drawing/2014/main" id="{4CBBD93F-8D1E-974A-BEB5-7994CBC7B22E}"/>
              </a:ext>
            </a:extLst>
          </p:cNvPr>
          <p:cNvSpPr>
            <a:spLocks noGrp="1"/>
          </p:cNvSpPr>
          <p:nvPr>
            <p:ph type="body" sz="quarter" idx="11" hasCustomPrompt="1"/>
          </p:nvPr>
        </p:nvSpPr>
        <p:spPr>
          <a:xfrm>
            <a:off x="2143484" y="2781914"/>
            <a:ext cx="1418979" cy="1071560"/>
          </a:xfrm>
        </p:spPr>
        <p:txBody>
          <a:bodyPr>
            <a:normAutofit/>
          </a:bodyPr>
          <a:lstStyle>
            <a:lvl1pPr marL="0" indent="0">
              <a:buNone/>
              <a:defRPr sz="9500"/>
            </a:lvl1pPr>
          </a:lstStyle>
          <a:p>
            <a:pPr lvl="0"/>
            <a:r>
              <a:rPr lang="nb-NO" dirty="0"/>
              <a:t>01</a:t>
            </a:r>
          </a:p>
        </p:txBody>
      </p:sp>
      <p:sp>
        <p:nvSpPr>
          <p:cNvPr id="21" name="Text Placeholder 13">
            <a:extLst>
              <a:ext uri="{FF2B5EF4-FFF2-40B4-BE49-F238E27FC236}">
                <a16:creationId xmlns:a16="http://schemas.microsoft.com/office/drawing/2014/main" id="{8CD5C6F0-888E-BD40-8659-FEAD6B8F6E26}"/>
              </a:ext>
            </a:extLst>
          </p:cNvPr>
          <p:cNvSpPr>
            <a:spLocks noGrp="1"/>
          </p:cNvSpPr>
          <p:nvPr>
            <p:ph type="body" sz="quarter" idx="12" hasCustomPrompt="1"/>
          </p:nvPr>
        </p:nvSpPr>
        <p:spPr>
          <a:xfrm>
            <a:off x="5323700" y="2781159"/>
            <a:ext cx="1418979" cy="1071560"/>
          </a:xfrm>
        </p:spPr>
        <p:txBody>
          <a:bodyPr>
            <a:normAutofit/>
          </a:bodyPr>
          <a:lstStyle>
            <a:lvl1pPr marL="0" indent="0">
              <a:buNone/>
              <a:defRPr sz="9500"/>
            </a:lvl1pPr>
          </a:lstStyle>
          <a:p>
            <a:pPr lvl="0"/>
            <a:r>
              <a:rPr lang="nb-NO" dirty="0"/>
              <a:t>02</a:t>
            </a:r>
          </a:p>
        </p:txBody>
      </p:sp>
      <p:sp>
        <p:nvSpPr>
          <p:cNvPr id="22" name="Text Placeholder 13">
            <a:extLst>
              <a:ext uri="{FF2B5EF4-FFF2-40B4-BE49-F238E27FC236}">
                <a16:creationId xmlns:a16="http://schemas.microsoft.com/office/drawing/2014/main" id="{952116C2-D500-B34D-960F-FF111C63BF49}"/>
              </a:ext>
            </a:extLst>
          </p:cNvPr>
          <p:cNvSpPr>
            <a:spLocks noGrp="1"/>
          </p:cNvSpPr>
          <p:nvPr>
            <p:ph type="body" sz="quarter" idx="13" hasCustomPrompt="1"/>
          </p:nvPr>
        </p:nvSpPr>
        <p:spPr>
          <a:xfrm>
            <a:off x="8503916" y="2781159"/>
            <a:ext cx="1418979" cy="1071560"/>
          </a:xfrm>
        </p:spPr>
        <p:txBody>
          <a:bodyPr>
            <a:normAutofit/>
          </a:bodyPr>
          <a:lstStyle>
            <a:lvl1pPr marL="0" indent="0">
              <a:buNone/>
              <a:defRPr sz="9500"/>
            </a:lvl1pPr>
          </a:lstStyle>
          <a:p>
            <a:pPr lvl="0"/>
            <a:r>
              <a:rPr lang="nb-NO" dirty="0"/>
              <a:t>03</a:t>
            </a:r>
          </a:p>
        </p:txBody>
      </p:sp>
      <p:sp>
        <p:nvSpPr>
          <p:cNvPr id="23" name="Text Placeholder 13">
            <a:extLst>
              <a:ext uri="{FF2B5EF4-FFF2-40B4-BE49-F238E27FC236}">
                <a16:creationId xmlns:a16="http://schemas.microsoft.com/office/drawing/2014/main" id="{6782D2D2-988E-8C43-8895-AE046B39B27F}"/>
              </a:ext>
            </a:extLst>
          </p:cNvPr>
          <p:cNvSpPr>
            <a:spLocks noGrp="1"/>
          </p:cNvSpPr>
          <p:nvPr>
            <p:ph type="body" sz="quarter" idx="14" hasCustomPrompt="1"/>
          </p:nvPr>
        </p:nvSpPr>
        <p:spPr>
          <a:xfrm>
            <a:off x="1699733" y="4634855"/>
            <a:ext cx="2577199" cy="1277202"/>
          </a:xfrm>
        </p:spPr>
        <p:txBody>
          <a:bodyPr>
            <a:normAutofit/>
          </a:bodyPr>
          <a:lstStyle>
            <a:lvl1pPr marL="0" indent="0">
              <a:buNone/>
              <a:defRPr sz="1800"/>
            </a:lvl1pPr>
          </a:lstStyle>
          <a:p>
            <a:r>
              <a:rPr lang="nb-NO" sz="1800" dirty="0" err="1">
                <a:solidFill>
                  <a:schemeClr val="bg1"/>
                </a:solidFill>
                <a:latin typeface="Calibri" panose="020F0502020204030204" pitchFamily="34" charset="0"/>
                <a:cs typeface="Calibri" panose="020F0502020204030204" pitchFamily="34" charset="0"/>
              </a:rPr>
              <a:t>Lorem</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ipsum</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dolor</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sit</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amet</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consectetuer</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adipiscing</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elit</a:t>
            </a:r>
            <a:r>
              <a:rPr lang="nb-NO" sz="1800" dirty="0">
                <a:solidFill>
                  <a:schemeClr val="bg1"/>
                </a:solidFill>
                <a:latin typeface="Calibri" panose="020F0502020204030204" pitchFamily="34" charset="0"/>
                <a:cs typeface="Calibri" panose="020F0502020204030204" pitchFamily="34" charset="0"/>
              </a:rPr>
              <a:t>.</a:t>
            </a:r>
          </a:p>
        </p:txBody>
      </p:sp>
      <p:sp>
        <p:nvSpPr>
          <p:cNvPr id="24" name="Text Placeholder 13">
            <a:extLst>
              <a:ext uri="{FF2B5EF4-FFF2-40B4-BE49-F238E27FC236}">
                <a16:creationId xmlns:a16="http://schemas.microsoft.com/office/drawing/2014/main" id="{FB981D8D-D115-374D-8A9E-DFDE82F86BA4}"/>
              </a:ext>
            </a:extLst>
          </p:cNvPr>
          <p:cNvSpPr>
            <a:spLocks noGrp="1"/>
          </p:cNvSpPr>
          <p:nvPr>
            <p:ph type="body" sz="quarter" idx="15" hasCustomPrompt="1"/>
          </p:nvPr>
        </p:nvSpPr>
        <p:spPr>
          <a:xfrm>
            <a:off x="4830245" y="4634855"/>
            <a:ext cx="2577199" cy="1277202"/>
          </a:xfrm>
        </p:spPr>
        <p:txBody>
          <a:bodyPr>
            <a:normAutofit/>
          </a:bodyPr>
          <a:lstStyle>
            <a:lvl1pPr marL="0" indent="0">
              <a:buNone/>
              <a:defRPr sz="1800"/>
            </a:lvl1pPr>
          </a:lstStyle>
          <a:p>
            <a:r>
              <a:rPr lang="nb-NO" sz="1800" dirty="0" err="1">
                <a:solidFill>
                  <a:schemeClr val="bg1"/>
                </a:solidFill>
                <a:latin typeface="Calibri" panose="020F0502020204030204" pitchFamily="34" charset="0"/>
                <a:cs typeface="Calibri" panose="020F0502020204030204" pitchFamily="34" charset="0"/>
              </a:rPr>
              <a:t>Lorem</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ipsum</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dolor</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sit</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amet</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consectetuer</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adipiscing</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elit</a:t>
            </a:r>
            <a:r>
              <a:rPr lang="nb-NO" sz="1800" dirty="0">
                <a:solidFill>
                  <a:schemeClr val="bg1"/>
                </a:solidFill>
                <a:latin typeface="Calibri" panose="020F0502020204030204" pitchFamily="34" charset="0"/>
                <a:cs typeface="Calibri" panose="020F0502020204030204" pitchFamily="34" charset="0"/>
              </a:rPr>
              <a:t>.</a:t>
            </a:r>
          </a:p>
        </p:txBody>
      </p:sp>
      <p:sp>
        <p:nvSpPr>
          <p:cNvPr id="25" name="Text Placeholder 13">
            <a:extLst>
              <a:ext uri="{FF2B5EF4-FFF2-40B4-BE49-F238E27FC236}">
                <a16:creationId xmlns:a16="http://schemas.microsoft.com/office/drawing/2014/main" id="{45940584-2E29-5D42-A19C-EA69A3BEA215}"/>
              </a:ext>
            </a:extLst>
          </p:cNvPr>
          <p:cNvSpPr>
            <a:spLocks noGrp="1"/>
          </p:cNvSpPr>
          <p:nvPr>
            <p:ph type="body" sz="quarter" idx="16" hasCustomPrompt="1"/>
          </p:nvPr>
        </p:nvSpPr>
        <p:spPr>
          <a:xfrm>
            <a:off x="7960757" y="4634855"/>
            <a:ext cx="2577199" cy="1277202"/>
          </a:xfrm>
        </p:spPr>
        <p:txBody>
          <a:bodyPr>
            <a:normAutofit/>
          </a:bodyPr>
          <a:lstStyle>
            <a:lvl1pPr marL="0" indent="0">
              <a:buNone/>
              <a:defRPr sz="1800"/>
            </a:lvl1pPr>
          </a:lstStyle>
          <a:p>
            <a:r>
              <a:rPr lang="nb-NO" sz="1800" dirty="0" err="1">
                <a:solidFill>
                  <a:schemeClr val="bg1"/>
                </a:solidFill>
                <a:latin typeface="Calibri" panose="020F0502020204030204" pitchFamily="34" charset="0"/>
                <a:cs typeface="Calibri" panose="020F0502020204030204" pitchFamily="34" charset="0"/>
              </a:rPr>
              <a:t>Lorem</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ipsum</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dolor</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sit</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amet</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consectetuer</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adipiscing</a:t>
            </a:r>
            <a:r>
              <a:rPr lang="nb-NO" sz="1800" dirty="0">
                <a:solidFill>
                  <a:schemeClr val="bg1"/>
                </a:solidFill>
                <a:latin typeface="Calibri" panose="020F0502020204030204" pitchFamily="34" charset="0"/>
                <a:cs typeface="Calibri" panose="020F0502020204030204" pitchFamily="34" charset="0"/>
              </a:rPr>
              <a:t> </a:t>
            </a:r>
            <a:r>
              <a:rPr lang="nb-NO" sz="1800" dirty="0" err="1">
                <a:solidFill>
                  <a:schemeClr val="bg1"/>
                </a:solidFill>
                <a:latin typeface="Calibri" panose="020F0502020204030204" pitchFamily="34" charset="0"/>
                <a:cs typeface="Calibri" panose="020F0502020204030204" pitchFamily="34" charset="0"/>
              </a:rPr>
              <a:t>elit</a:t>
            </a:r>
            <a:r>
              <a:rPr lang="nb-NO" sz="1800"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1454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bil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D73D1B-9376-E548-BE31-77AEA236566E}"/>
              </a:ext>
            </a:extLst>
          </p:cNvPr>
          <p:cNvSpPr/>
          <p:nvPr userDrawn="1"/>
        </p:nvSpPr>
        <p:spPr>
          <a:xfrm>
            <a:off x="8994913" y="0"/>
            <a:ext cx="3197087" cy="6858000"/>
          </a:xfrm>
          <a:prstGeom prst="rect">
            <a:avLst/>
          </a:prstGeom>
          <a:solidFill>
            <a:srgbClr val="173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Picture 14">
            <a:extLst>
              <a:ext uri="{FF2B5EF4-FFF2-40B4-BE49-F238E27FC236}">
                <a16:creationId xmlns:a16="http://schemas.microsoft.com/office/drawing/2014/main" id="{CBEEC0D8-F89B-154F-B069-DF34DAE6592A}"/>
              </a:ext>
            </a:extLst>
          </p:cNvPr>
          <p:cNvPicPr>
            <a:picLocks noChangeAspect="1"/>
          </p:cNvPicPr>
          <p:nvPr userDrawn="1"/>
        </p:nvPicPr>
        <p:blipFill>
          <a:blip r:embed="rId2"/>
          <a:stretch>
            <a:fillRect/>
          </a:stretch>
        </p:blipFill>
        <p:spPr>
          <a:xfrm>
            <a:off x="10821518" y="6189640"/>
            <a:ext cx="1033946" cy="347280"/>
          </a:xfrm>
          <a:prstGeom prst="rect">
            <a:avLst/>
          </a:prstGeom>
        </p:spPr>
      </p:pic>
      <p:sp>
        <p:nvSpPr>
          <p:cNvPr id="5" name="Text Placeholder 4">
            <a:extLst>
              <a:ext uri="{FF2B5EF4-FFF2-40B4-BE49-F238E27FC236}">
                <a16:creationId xmlns:a16="http://schemas.microsoft.com/office/drawing/2014/main" id="{258F39D3-D440-6244-87BE-98856DEC0546}"/>
              </a:ext>
            </a:extLst>
          </p:cNvPr>
          <p:cNvSpPr>
            <a:spLocks noGrp="1"/>
          </p:cNvSpPr>
          <p:nvPr>
            <p:ph type="body" sz="quarter" idx="11" hasCustomPrompt="1"/>
          </p:nvPr>
        </p:nvSpPr>
        <p:spPr>
          <a:xfrm>
            <a:off x="855564" y="2040847"/>
            <a:ext cx="4683048" cy="2776305"/>
          </a:xfrm>
        </p:spPr>
        <p:txBody>
          <a:bodyPr>
            <a:normAutofit/>
          </a:bodyPr>
          <a:lstStyle>
            <a:lvl1pPr marL="285750" indent="-285750">
              <a:buFont typeface="Arial" panose="020B0604020202020204" pitchFamily="34" charset="0"/>
              <a:buChar char="•"/>
              <a:defRPr sz="1800"/>
            </a:lvl1pPr>
          </a:lstStyle>
          <a:p>
            <a:pPr marL="571500" indent="-342900">
              <a:spcBef>
                <a:spcPts val="0"/>
              </a:spcBef>
              <a:buClr>
                <a:srgbClr val="173D65"/>
              </a:buClr>
            </a:pPr>
            <a:r>
              <a:rPr lang="nb-NO" sz="1800" b="0" dirty="0">
                <a:solidFill>
                  <a:srgbClr val="173D65"/>
                </a:solidFill>
                <a:latin typeface="Calibri" panose="020F0502020204030204" pitchFamily="34" charset="0"/>
              </a:rPr>
              <a:t>Mengdetekst 18 p </a:t>
            </a:r>
            <a:r>
              <a:rPr lang="nb-NO" sz="1800" b="0" dirty="0" err="1">
                <a:solidFill>
                  <a:srgbClr val="173D65"/>
                </a:solidFill>
                <a:latin typeface="Calibri" panose="020F0502020204030204" pitchFamily="34" charset="0"/>
              </a:rPr>
              <a:t>Regular</a:t>
            </a:r>
            <a:r>
              <a:rPr lang="nb-NO" sz="1800" b="0" dirty="0">
                <a:solidFill>
                  <a:srgbClr val="173D65"/>
                </a:solidFill>
                <a:latin typeface="Calibri" panose="020F0502020204030204" pitchFamily="34" charset="0"/>
              </a:rPr>
              <a:t>, men kan utheve det viktigste med bold. </a:t>
            </a:r>
          </a:p>
          <a:p>
            <a:pPr marL="571500" indent="-342900">
              <a:spcBef>
                <a:spcPts val="0"/>
              </a:spcBef>
              <a:buClr>
                <a:srgbClr val="173D65"/>
              </a:buClr>
            </a:pPr>
            <a:endParaRPr lang="nb-NO" sz="1800" b="1" dirty="0">
              <a:solidFill>
                <a:srgbClr val="173D65"/>
              </a:solidFill>
              <a:latin typeface="Calibri" panose="020F0502020204030204" pitchFamily="34" charset="0"/>
            </a:endParaRPr>
          </a:p>
          <a:p>
            <a:pPr marL="571500" indent="-342900">
              <a:spcBef>
                <a:spcPts val="0"/>
              </a:spcBef>
              <a:buClr>
                <a:srgbClr val="173D65"/>
              </a:buClr>
            </a:pPr>
            <a:r>
              <a:rPr lang="nb-NO" sz="1800" dirty="0">
                <a:solidFill>
                  <a:srgbClr val="173D65"/>
                </a:solidFill>
                <a:latin typeface="Calibri" panose="020F0502020204030204" pitchFamily="34" charset="0"/>
              </a:rPr>
              <a:t>Eksempel: Over </a:t>
            </a:r>
            <a:r>
              <a:rPr lang="nb-NO" sz="1800" b="1" dirty="0">
                <a:solidFill>
                  <a:srgbClr val="173D65"/>
                </a:solidFill>
                <a:latin typeface="Calibri" panose="020F0502020204030204" pitchFamily="34" charset="0"/>
              </a:rPr>
              <a:t>45% kvinneandel </a:t>
            </a:r>
          </a:p>
          <a:p>
            <a:pPr marL="571500" indent="-342900">
              <a:spcBef>
                <a:spcPts val="0"/>
              </a:spcBef>
              <a:buClr>
                <a:srgbClr val="173D65"/>
              </a:buClr>
            </a:pPr>
            <a:endParaRPr lang="nb-NO" sz="1800" b="1" dirty="0">
              <a:solidFill>
                <a:srgbClr val="173D65"/>
              </a:solidFill>
              <a:latin typeface="Calibri" panose="020F0502020204030204" pitchFamily="34" charset="0"/>
            </a:endParaRPr>
          </a:p>
          <a:p>
            <a:pPr marL="571500" indent="-342900">
              <a:spcBef>
                <a:spcPts val="0"/>
              </a:spcBef>
              <a:buClr>
                <a:srgbClr val="173D65"/>
              </a:buClr>
            </a:pPr>
            <a:r>
              <a:rPr lang="nb-NO" sz="1800" b="1" dirty="0">
                <a:solidFill>
                  <a:srgbClr val="173D65"/>
                </a:solidFill>
                <a:latin typeface="Calibri" panose="020F0502020204030204" pitchFamily="34" charset="0"/>
              </a:rPr>
              <a:t>2/3 av ledelsen </a:t>
            </a:r>
            <a:r>
              <a:rPr lang="nb-NO" sz="1800" dirty="0">
                <a:solidFill>
                  <a:srgbClr val="173D65"/>
                </a:solidFill>
                <a:latin typeface="Calibri" panose="020F0502020204030204" pitchFamily="34" charset="0"/>
              </a:rPr>
              <a:t>er kvinner</a:t>
            </a:r>
          </a:p>
          <a:p>
            <a:pPr>
              <a:spcBef>
                <a:spcPts val="0"/>
              </a:spcBef>
              <a:buClr>
                <a:srgbClr val="173D65"/>
              </a:buClr>
            </a:pPr>
            <a:endParaRPr lang="nb-NO" sz="1800" dirty="0">
              <a:solidFill>
                <a:srgbClr val="173D65"/>
              </a:solidFill>
              <a:latin typeface="Calibri" panose="020F0502020204030204" pitchFamily="34" charset="0"/>
            </a:endParaRPr>
          </a:p>
          <a:p>
            <a:pPr marL="571500" indent="-342900">
              <a:spcBef>
                <a:spcPts val="0"/>
              </a:spcBef>
              <a:buClr>
                <a:srgbClr val="173D65"/>
              </a:buClr>
            </a:pPr>
            <a:r>
              <a:rPr lang="nb-NO" sz="1800" dirty="0">
                <a:solidFill>
                  <a:srgbClr val="173D65"/>
                </a:solidFill>
                <a:latin typeface="Calibri" panose="020F0502020204030204" pitchFamily="34" charset="0"/>
              </a:rPr>
              <a:t>Omsatte for </a:t>
            </a:r>
            <a:r>
              <a:rPr lang="nb-NO" sz="1800" b="1" dirty="0">
                <a:solidFill>
                  <a:srgbClr val="173D65"/>
                </a:solidFill>
                <a:latin typeface="Calibri" panose="020F0502020204030204" pitchFamily="34" charset="0"/>
              </a:rPr>
              <a:t>200 millioner </a:t>
            </a:r>
            <a:r>
              <a:rPr lang="nb-NO" sz="1800" dirty="0">
                <a:solidFill>
                  <a:srgbClr val="173D65"/>
                </a:solidFill>
                <a:latin typeface="Calibri" panose="020F0502020204030204" pitchFamily="34" charset="0"/>
              </a:rPr>
              <a:t>i 2018</a:t>
            </a:r>
            <a:endParaRPr lang="nb-NO" sz="1800" b="1" dirty="0">
              <a:solidFill>
                <a:srgbClr val="173D65"/>
              </a:solidFill>
              <a:latin typeface="Calibri" panose="020F0502020204030204" pitchFamily="34" charset="0"/>
            </a:endParaRPr>
          </a:p>
          <a:p>
            <a:pPr marL="571500" indent="-342900">
              <a:spcBef>
                <a:spcPts val="0"/>
              </a:spcBef>
              <a:buClr>
                <a:srgbClr val="173D65"/>
              </a:buClr>
            </a:pPr>
            <a:endParaRPr lang="nb-NO" sz="1800" b="1" dirty="0">
              <a:solidFill>
                <a:srgbClr val="173D65"/>
              </a:solidFill>
              <a:latin typeface="Calibri" panose="020F0502020204030204" pitchFamily="34" charset="0"/>
            </a:endParaRPr>
          </a:p>
          <a:p>
            <a:pPr marL="571500" indent="-342900">
              <a:spcBef>
                <a:spcPts val="0"/>
              </a:spcBef>
              <a:buClr>
                <a:srgbClr val="173D65"/>
              </a:buClr>
            </a:pPr>
            <a:r>
              <a:rPr lang="nb-NO" sz="1800" dirty="0">
                <a:solidFill>
                  <a:srgbClr val="173D65"/>
                </a:solidFill>
                <a:latin typeface="Calibri" panose="020F0502020204030204" pitchFamily="34" charset="0"/>
              </a:rPr>
              <a:t>Har vokst </a:t>
            </a:r>
            <a:r>
              <a:rPr lang="nb-NO" sz="1800" b="1" dirty="0">
                <a:solidFill>
                  <a:srgbClr val="173D65"/>
                </a:solidFill>
                <a:latin typeface="Calibri" panose="020F0502020204030204" pitchFamily="34" charset="0"/>
              </a:rPr>
              <a:t>21 år</a:t>
            </a:r>
            <a:r>
              <a:rPr lang="nb-NO" sz="1800" dirty="0">
                <a:solidFill>
                  <a:srgbClr val="173D65"/>
                </a:solidFill>
                <a:latin typeface="Calibri" panose="020F0502020204030204" pitchFamily="34" charset="0"/>
              </a:rPr>
              <a:t> på rad både i kunder, omsetning og ansatte</a:t>
            </a:r>
            <a:endParaRPr lang="nb-NO" sz="1800" b="1" dirty="0">
              <a:solidFill>
                <a:schemeClr val="tx1">
                  <a:lumMod val="75000"/>
                  <a:lumOff val="25000"/>
                </a:schemeClr>
              </a:solidFill>
              <a:latin typeface="Calibri" panose="020F0502020204030204" pitchFamily="34" charset="0"/>
            </a:endParaRPr>
          </a:p>
          <a:p>
            <a:pPr lvl="0"/>
            <a:endParaRPr lang="nb-NO" dirty="0"/>
          </a:p>
        </p:txBody>
      </p:sp>
      <p:sp>
        <p:nvSpPr>
          <p:cNvPr id="10" name="Picture Placeholder 9">
            <a:extLst>
              <a:ext uri="{FF2B5EF4-FFF2-40B4-BE49-F238E27FC236}">
                <a16:creationId xmlns:a16="http://schemas.microsoft.com/office/drawing/2014/main" id="{14619020-8279-1A4E-BE14-C8F75602BBB4}"/>
              </a:ext>
            </a:extLst>
          </p:cNvPr>
          <p:cNvSpPr>
            <a:spLocks noGrp="1"/>
          </p:cNvSpPr>
          <p:nvPr>
            <p:ph type="pic" sz="quarter" idx="12" hasCustomPrompt="1"/>
          </p:nvPr>
        </p:nvSpPr>
        <p:spPr>
          <a:xfrm>
            <a:off x="6839359" y="1362074"/>
            <a:ext cx="4311107" cy="4133850"/>
          </a:xfrm>
        </p:spPr>
        <p:txBody>
          <a:bodyPr/>
          <a:lstStyle>
            <a:lvl1pPr marL="0" indent="0">
              <a:buNone/>
              <a:defRPr/>
            </a:lvl1pPr>
          </a:lstStyle>
          <a:p>
            <a:r>
              <a:rPr lang="nb-NO" dirty="0"/>
              <a:t>Legg til </a:t>
            </a:r>
            <a:br>
              <a:rPr lang="nb-NO" dirty="0"/>
            </a:br>
            <a:r>
              <a:rPr lang="nb-NO" dirty="0"/>
              <a:t>bilde her</a:t>
            </a:r>
          </a:p>
        </p:txBody>
      </p:sp>
    </p:spTree>
    <p:extLst>
      <p:ext uri="{BB962C8B-B14F-4D97-AF65-F5344CB8AC3E}">
        <p14:creationId xmlns:p14="http://schemas.microsoft.com/office/powerpoint/2010/main" val="34434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t og tekst_ avlang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1D1A43-9522-E343-BF6F-1FCB5D01698D}"/>
              </a:ext>
            </a:extLst>
          </p:cNvPr>
          <p:cNvSpPr/>
          <p:nvPr userDrawn="1"/>
        </p:nvSpPr>
        <p:spPr>
          <a:xfrm>
            <a:off x="8994913" y="0"/>
            <a:ext cx="3197087" cy="6858000"/>
          </a:xfrm>
          <a:prstGeom prst="rect">
            <a:avLst/>
          </a:prstGeom>
          <a:solidFill>
            <a:srgbClr val="173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Picture 14">
            <a:extLst>
              <a:ext uri="{FF2B5EF4-FFF2-40B4-BE49-F238E27FC236}">
                <a16:creationId xmlns:a16="http://schemas.microsoft.com/office/drawing/2014/main" id="{CBEEC0D8-F89B-154F-B069-DF34DAE6592A}"/>
              </a:ext>
            </a:extLst>
          </p:cNvPr>
          <p:cNvPicPr>
            <a:picLocks noChangeAspect="1"/>
          </p:cNvPicPr>
          <p:nvPr userDrawn="1"/>
        </p:nvPicPr>
        <p:blipFill>
          <a:blip r:embed="rId2"/>
          <a:stretch>
            <a:fillRect/>
          </a:stretch>
        </p:blipFill>
        <p:spPr>
          <a:xfrm>
            <a:off x="10821518" y="6189640"/>
            <a:ext cx="1033946" cy="347280"/>
          </a:xfrm>
          <a:prstGeom prst="rect">
            <a:avLst/>
          </a:prstGeom>
        </p:spPr>
      </p:pic>
      <p:sp>
        <p:nvSpPr>
          <p:cNvPr id="6" name="Text Placeholder 4">
            <a:extLst>
              <a:ext uri="{FF2B5EF4-FFF2-40B4-BE49-F238E27FC236}">
                <a16:creationId xmlns:a16="http://schemas.microsoft.com/office/drawing/2014/main" id="{369D8389-D39E-C74C-850C-0397AA9C5041}"/>
              </a:ext>
            </a:extLst>
          </p:cNvPr>
          <p:cNvSpPr>
            <a:spLocks noGrp="1"/>
          </p:cNvSpPr>
          <p:nvPr>
            <p:ph type="body" sz="quarter" idx="11" hasCustomPrompt="1"/>
          </p:nvPr>
        </p:nvSpPr>
        <p:spPr>
          <a:xfrm>
            <a:off x="855564" y="2040847"/>
            <a:ext cx="4683048" cy="2776305"/>
          </a:xfrm>
        </p:spPr>
        <p:txBody>
          <a:bodyPr>
            <a:normAutofit/>
          </a:bodyPr>
          <a:lstStyle>
            <a:lvl1pPr marL="285750" indent="-285750">
              <a:buFont typeface="Arial" panose="020B0604020202020204" pitchFamily="34" charset="0"/>
              <a:buChar char="•"/>
              <a:defRPr sz="1800"/>
            </a:lvl1pPr>
          </a:lstStyle>
          <a:p>
            <a:pPr marL="571500" indent="-342900">
              <a:spcBef>
                <a:spcPts val="0"/>
              </a:spcBef>
              <a:buClr>
                <a:srgbClr val="173D65"/>
              </a:buClr>
            </a:pPr>
            <a:r>
              <a:rPr lang="nb-NO" sz="1800" b="0" dirty="0">
                <a:solidFill>
                  <a:srgbClr val="173D65"/>
                </a:solidFill>
                <a:latin typeface="Calibri" panose="020F0502020204030204" pitchFamily="34" charset="0"/>
              </a:rPr>
              <a:t>Mengdetekst 18 p </a:t>
            </a:r>
            <a:r>
              <a:rPr lang="nb-NO" sz="1800" b="0" dirty="0" err="1">
                <a:solidFill>
                  <a:srgbClr val="173D65"/>
                </a:solidFill>
                <a:latin typeface="Calibri" panose="020F0502020204030204" pitchFamily="34" charset="0"/>
              </a:rPr>
              <a:t>Regular</a:t>
            </a:r>
            <a:r>
              <a:rPr lang="nb-NO" sz="1800" b="0" dirty="0">
                <a:solidFill>
                  <a:srgbClr val="173D65"/>
                </a:solidFill>
                <a:latin typeface="Calibri" panose="020F0502020204030204" pitchFamily="34" charset="0"/>
              </a:rPr>
              <a:t>, men kan utheve det viktigste med bold. </a:t>
            </a:r>
          </a:p>
          <a:p>
            <a:pPr marL="571500" indent="-342900">
              <a:spcBef>
                <a:spcPts val="0"/>
              </a:spcBef>
              <a:buClr>
                <a:srgbClr val="173D65"/>
              </a:buClr>
            </a:pPr>
            <a:endParaRPr lang="nb-NO" sz="1800" b="1" dirty="0">
              <a:solidFill>
                <a:srgbClr val="173D65"/>
              </a:solidFill>
              <a:latin typeface="Calibri" panose="020F0502020204030204" pitchFamily="34" charset="0"/>
            </a:endParaRPr>
          </a:p>
          <a:p>
            <a:pPr marL="571500" indent="-342900">
              <a:spcBef>
                <a:spcPts val="0"/>
              </a:spcBef>
              <a:buClr>
                <a:srgbClr val="173D65"/>
              </a:buClr>
            </a:pPr>
            <a:r>
              <a:rPr lang="nb-NO" sz="1800" dirty="0" err="1">
                <a:solidFill>
                  <a:srgbClr val="173D65"/>
                </a:solidFill>
                <a:latin typeface="Calibri" panose="020F0502020204030204" pitchFamily="34" charset="0"/>
              </a:rPr>
              <a:t>Eksemple</a:t>
            </a:r>
            <a:r>
              <a:rPr lang="nb-NO" sz="1800" dirty="0">
                <a:solidFill>
                  <a:srgbClr val="173D65"/>
                </a:solidFill>
                <a:latin typeface="Calibri" panose="020F0502020204030204" pitchFamily="34" charset="0"/>
              </a:rPr>
              <a:t>: Over </a:t>
            </a:r>
            <a:r>
              <a:rPr lang="nb-NO" sz="1800" b="1" dirty="0">
                <a:solidFill>
                  <a:srgbClr val="173D65"/>
                </a:solidFill>
                <a:latin typeface="Calibri" panose="020F0502020204030204" pitchFamily="34" charset="0"/>
              </a:rPr>
              <a:t>45% kvinneandel </a:t>
            </a:r>
          </a:p>
          <a:p>
            <a:pPr marL="571500" indent="-342900">
              <a:spcBef>
                <a:spcPts val="0"/>
              </a:spcBef>
              <a:buClr>
                <a:srgbClr val="173D65"/>
              </a:buClr>
            </a:pPr>
            <a:endParaRPr lang="nb-NO" sz="1800" b="1" dirty="0">
              <a:solidFill>
                <a:srgbClr val="173D65"/>
              </a:solidFill>
              <a:latin typeface="Calibri" panose="020F0502020204030204" pitchFamily="34" charset="0"/>
            </a:endParaRPr>
          </a:p>
          <a:p>
            <a:pPr marL="571500" indent="-342900">
              <a:spcBef>
                <a:spcPts val="0"/>
              </a:spcBef>
              <a:buClr>
                <a:srgbClr val="173D65"/>
              </a:buClr>
            </a:pPr>
            <a:r>
              <a:rPr lang="nb-NO" sz="1800" b="1" dirty="0">
                <a:solidFill>
                  <a:srgbClr val="173D65"/>
                </a:solidFill>
                <a:latin typeface="Calibri" panose="020F0502020204030204" pitchFamily="34" charset="0"/>
              </a:rPr>
              <a:t>2/3 av ledelsen </a:t>
            </a:r>
            <a:r>
              <a:rPr lang="nb-NO" sz="1800" dirty="0">
                <a:solidFill>
                  <a:srgbClr val="173D65"/>
                </a:solidFill>
                <a:latin typeface="Calibri" panose="020F0502020204030204" pitchFamily="34" charset="0"/>
              </a:rPr>
              <a:t>er kvinner</a:t>
            </a:r>
          </a:p>
          <a:p>
            <a:pPr>
              <a:spcBef>
                <a:spcPts val="0"/>
              </a:spcBef>
              <a:buClr>
                <a:srgbClr val="173D65"/>
              </a:buClr>
            </a:pPr>
            <a:endParaRPr lang="nb-NO" sz="1800" dirty="0">
              <a:solidFill>
                <a:srgbClr val="173D65"/>
              </a:solidFill>
              <a:latin typeface="Calibri" panose="020F0502020204030204" pitchFamily="34" charset="0"/>
            </a:endParaRPr>
          </a:p>
          <a:p>
            <a:pPr marL="571500" indent="-342900">
              <a:spcBef>
                <a:spcPts val="0"/>
              </a:spcBef>
              <a:buClr>
                <a:srgbClr val="173D65"/>
              </a:buClr>
            </a:pPr>
            <a:r>
              <a:rPr lang="nb-NO" sz="1800" dirty="0">
                <a:solidFill>
                  <a:srgbClr val="173D65"/>
                </a:solidFill>
                <a:latin typeface="Calibri" panose="020F0502020204030204" pitchFamily="34" charset="0"/>
              </a:rPr>
              <a:t>Omsatte for </a:t>
            </a:r>
            <a:r>
              <a:rPr lang="nb-NO" sz="1800" b="1" dirty="0">
                <a:solidFill>
                  <a:srgbClr val="173D65"/>
                </a:solidFill>
                <a:latin typeface="Calibri" panose="020F0502020204030204" pitchFamily="34" charset="0"/>
              </a:rPr>
              <a:t>200 millioner </a:t>
            </a:r>
            <a:r>
              <a:rPr lang="nb-NO" sz="1800" dirty="0">
                <a:solidFill>
                  <a:srgbClr val="173D65"/>
                </a:solidFill>
                <a:latin typeface="Calibri" panose="020F0502020204030204" pitchFamily="34" charset="0"/>
              </a:rPr>
              <a:t>i 2018</a:t>
            </a:r>
            <a:endParaRPr lang="nb-NO" sz="1800" b="1" dirty="0">
              <a:solidFill>
                <a:srgbClr val="173D65"/>
              </a:solidFill>
              <a:latin typeface="Calibri" panose="020F0502020204030204" pitchFamily="34" charset="0"/>
            </a:endParaRPr>
          </a:p>
          <a:p>
            <a:pPr marL="571500" indent="-342900">
              <a:spcBef>
                <a:spcPts val="0"/>
              </a:spcBef>
              <a:buClr>
                <a:srgbClr val="173D65"/>
              </a:buClr>
            </a:pPr>
            <a:endParaRPr lang="nb-NO" sz="1800" b="1" dirty="0">
              <a:solidFill>
                <a:srgbClr val="173D65"/>
              </a:solidFill>
              <a:latin typeface="Calibri" panose="020F0502020204030204" pitchFamily="34" charset="0"/>
            </a:endParaRPr>
          </a:p>
          <a:p>
            <a:pPr marL="571500" indent="-342900">
              <a:spcBef>
                <a:spcPts val="0"/>
              </a:spcBef>
              <a:buClr>
                <a:srgbClr val="173D65"/>
              </a:buClr>
            </a:pPr>
            <a:r>
              <a:rPr lang="nb-NO" sz="1800" dirty="0">
                <a:solidFill>
                  <a:srgbClr val="173D65"/>
                </a:solidFill>
                <a:latin typeface="Calibri" panose="020F0502020204030204" pitchFamily="34" charset="0"/>
              </a:rPr>
              <a:t>Har vokst </a:t>
            </a:r>
            <a:r>
              <a:rPr lang="nb-NO" sz="1800" b="1" dirty="0">
                <a:solidFill>
                  <a:srgbClr val="173D65"/>
                </a:solidFill>
                <a:latin typeface="Calibri" panose="020F0502020204030204" pitchFamily="34" charset="0"/>
              </a:rPr>
              <a:t>21 år</a:t>
            </a:r>
            <a:r>
              <a:rPr lang="nb-NO" sz="1800" dirty="0">
                <a:solidFill>
                  <a:srgbClr val="173D65"/>
                </a:solidFill>
                <a:latin typeface="Calibri" panose="020F0502020204030204" pitchFamily="34" charset="0"/>
              </a:rPr>
              <a:t> på rad både i kunder, omsetning og ansatte</a:t>
            </a:r>
            <a:endParaRPr lang="nb-NO" sz="1800" b="1" dirty="0">
              <a:solidFill>
                <a:schemeClr val="tx1">
                  <a:lumMod val="75000"/>
                  <a:lumOff val="25000"/>
                </a:schemeClr>
              </a:solidFill>
              <a:latin typeface="Calibri" panose="020F0502020204030204" pitchFamily="34" charset="0"/>
            </a:endParaRPr>
          </a:p>
          <a:p>
            <a:pPr lvl="0"/>
            <a:endParaRPr lang="nb-NO" dirty="0"/>
          </a:p>
        </p:txBody>
      </p:sp>
      <p:sp>
        <p:nvSpPr>
          <p:cNvPr id="3" name="Picture Placeholder 2">
            <a:extLst>
              <a:ext uri="{FF2B5EF4-FFF2-40B4-BE49-F238E27FC236}">
                <a16:creationId xmlns:a16="http://schemas.microsoft.com/office/drawing/2014/main" id="{5EFCA211-583B-1440-A05D-8F36D3D61CB9}"/>
              </a:ext>
            </a:extLst>
          </p:cNvPr>
          <p:cNvSpPr>
            <a:spLocks noGrp="1"/>
          </p:cNvSpPr>
          <p:nvPr>
            <p:ph type="pic" sz="quarter" idx="12" hasCustomPrompt="1"/>
          </p:nvPr>
        </p:nvSpPr>
        <p:spPr>
          <a:xfrm>
            <a:off x="6278577" y="1527812"/>
            <a:ext cx="5576887" cy="3802373"/>
          </a:xfrm>
        </p:spPr>
        <p:txBody>
          <a:bodyPr/>
          <a:lstStyle>
            <a:lvl1pPr marL="0" indent="0">
              <a:buNone/>
              <a:defRPr/>
            </a:lvl1pPr>
          </a:lstStyle>
          <a:p>
            <a:r>
              <a:rPr lang="nb-NO" dirty="0"/>
              <a:t>Sett inn bilde</a:t>
            </a:r>
          </a:p>
        </p:txBody>
      </p:sp>
    </p:spTree>
    <p:extLst>
      <p:ext uri="{BB962C8B-B14F-4D97-AF65-F5344CB8AC3E}">
        <p14:creationId xmlns:p14="http://schemas.microsoft.com/office/powerpoint/2010/main" val="258992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og bil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67C005-AEE3-6946-9697-7825BF6C0A0A}"/>
              </a:ext>
            </a:extLst>
          </p:cNvPr>
          <p:cNvSpPr/>
          <p:nvPr userDrawn="1"/>
        </p:nvSpPr>
        <p:spPr>
          <a:xfrm>
            <a:off x="0" y="0"/>
            <a:ext cx="3197087" cy="6858000"/>
          </a:xfrm>
          <a:prstGeom prst="rect">
            <a:avLst/>
          </a:prstGeom>
          <a:solidFill>
            <a:srgbClr val="173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Picture 6">
            <a:extLst>
              <a:ext uri="{FF2B5EF4-FFF2-40B4-BE49-F238E27FC236}">
                <a16:creationId xmlns:a16="http://schemas.microsoft.com/office/drawing/2014/main" id="{5000EAA4-109F-244C-9625-ADF7E27AEB67}"/>
              </a:ext>
            </a:extLst>
          </p:cNvPr>
          <p:cNvPicPr>
            <a:picLocks noChangeAspect="1"/>
          </p:cNvPicPr>
          <p:nvPr userDrawn="1"/>
        </p:nvPicPr>
        <p:blipFill>
          <a:blip r:embed="rId2"/>
          <a:stretch>
            <a:fillRect/>
          </a:stretch>
        </p:blipFill>
        <p:spPr>
          <a:xfrm>
            <a:off x="10821756" y="6190242"/>
            <a:ext cx="1019269" cy="348468"/>
          </a:xfrm>
          <a:prstGeom prst="rect">
            <a:avLst/>
          </a:prstGeom>
        </p:spPr>
      </p:pic>
      <p:sp>
        <p:nvSpPr>
          <p:cNvPr id="3" name="Text Placeholder 2">
            <a:extLst>
              <a:ext uri="{FF2B5EF4-FFF2-40B4-BE49-F238E27FC236}">
                <a16:creationId xmlns:a16="http://schemas.microsoft.com/office/drawing/2014/main" id="{C43C87AE-BF89-6543-9785-AEC92A8AAB7D}"/>
              </a:ext>
            </a:extLst>
          </p:cNvPr>
          <p:cNvSpPr>
            <a:spLocks noGrp="1"/>
          </p:cNvSpPr>
          <p:nvPr>
            <p:ph type="body" sz="quarter" idx="10" hasCustomPrompt="1"/>
          </p:nvPr>
        </p:nvSpPr>
        <p:spPr>
          <a:xfrm>
            <a:off x="6350086" y="2837656"/>
            <a:ext cx="3937000" cy="1182687"/>
          </a:xfrm>
        </p:spPr>
        <p:txBody>
          <a:bodyPr>
            <a:normAutofit/>
          </a:bodyPr>
          <a:lstStyle>
            <a:lvl1pPr marL="0" indent="0">
              <a:buNone/>
              <a:defRPr sz="1800"/>
            </a:lvl1pPr>
          </a:lstStyle>
          <a:p>
            <a:r>
              <a:rPr lang="nb-NO" dirty="0" err="1">
                <a:latin typeface="Calibri" panose="020F0502020204030204" pitchFamily="34" charset="0"/>
                <a:cs typeface="Calibri" panose="020F0502020204030204" pitchFamily="34" charset="0"/>
              </a:rPr>
              <a:t>Lorem</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ipsum</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dolor</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sit</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amet</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consectetuer</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adipiscing</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elit</a:t>
            </a:r>
            <a:r>
              <a:rPr lang="nb-NO" dirty="0">
                <a:latin typeface="Calibri" panose="020F0502020204030204" pitchFamily="34" charset="0"/>
                <a:cs typeface="Calibri" panose="020F0502020204030204" pitchFamily="34" charset="0"/>
              </a:rPr>
              <a:t>, sed </a:t>
            </a:r>
            <a:r>
              <a:rPr lang="nb-NO" dirty="0" err="1">
                <a:latin typeface="Calibri" panose="020F0502020204030204" pitchFamily="34" charset="0"/>
                <a:cs typeface="Calibri" panose="020F0502020204030204" pitchFamily="34" charset="0"/>
              </a:rPr>
              <a:t>diam</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nonummy</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nibh</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euismod</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tincidunt</a:t>
            </a:r>
            <a:r>
              <a:rPr lang="nb-NO" dirty="0">
                <a:latin typeface="Calibri" panose="020F0502020204030204" pitchFamily="34" charset="0"/>
                <a:cs typeface="Calibri" panose="020F0502020204030204" pitchFamily="34" charset="0"/>
              </a:rPr>
              <a:t> ut </a:t>
            </a:r>
            <a:r>
              <a:rPr lang="nb-NO" dirty="0" err="1">
                <a:latin typeface="Calibri" panose="020F0502020204030204" pitchFamily="34" charset="0"/>
                <a:cs typeface="Calibri" panose="020F0502020204030204" pitchFamily="34" charset="0"/>
              </a:rPr>
              <a:t>laoreet</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dolore</a:t>
            </a:r>
            <a:r>
              <a:rPr lang="nb-NO" dirty="0">
                <a:latin typeface="Calibri" panose="020F0502020204030204" pitchFamily="34" charset="0"/>
                <a:cs typeface="Calibri" panose="020F0502020204030204" pitchFamily="34" charset="0"/>
              </a:rPr>
              <a:t> </a:t>
            </a:r>
            <a:r>
              <a:rPr lang="nb-NO" dirty="0" err="1">
                <a:latin typeface="Calibri" panose="020F0502020204030204" pitchFamily="34" charset="0"/>
                <a:cs typeface="Calibri" panose="020F0502020204030204" pitchFamily="34" charset="0"/>
              </a:rPr>
              <a:t>magna</a:t>
            </a:r>
            <a:r>
              <a:rPr lang="nb-NO" dirty="0">
                <a:latin typeface="Calibri" panose="020F0502020204030204" pitchFamily="34" charset="0"/>
                <a:cs typeface="Calibri" panose="020F0502020204030204" pitchFamily="34" charset="0"/>
              </a:rPr>
              <a:t>.</a:t>
            </a:r>
          </a:p>
        </p:txBody>
      </p:sp>
      <p:sp>
        <p:nvSpPr>
          <p:cNvPr id="5" name="Text Placeholder 4">
            <a:extLst>
              <a:ext uri="{FF2B5EF4-FFF2-40B4-BE49-F238E27FC236}">
                <a16:creationId xmlns:a16="http://schemas.microsoft.com/office/drawing/2014/main" id="{18864DB3-07E2-2847-8E30-9A97D0C2AD22}"/>
              </a:ext>
            </a:extLst>
          </p:cNvPr>
          <p:cNvSpPr>
            <a:spLocks noGrp="1"/>
          </p:cNvSpPr>
          <p:nvPr>
            <p:ph type="body" sz="quarter" idx="11" hasCustomPrompt="1"/>
          </p:nvPr>
        </p:nvSpPr>
        <p:spPr>
          <a:xfrm>
            <a:off x="6350086" y="2095741"/>
            <a:ext cx="5147975" cy="603250"/>
          </a:xfrm>
        </p:spPr>
        <p:txBody>
          <a:bodyPr>
            <a:normAutofit/>
          </a:bodyPr>
          <a:lstStyle>
            <a:lvl1pPr marL="0" indent="0">
              <a:buNone/>
              <a:defRPr sz="3500" b="1"/>
            </a:lvl1pPr>
          </a:lstStyle>
          <a:p>
            <a:pPr lvl="0"/>
            <a:r>
              <a:rPr lang="nb-NO" dirty="0"/>
              <a:t>Underoverskrift 35 p</a:t>
            </a:r>
          </a:p>
        </p:txBody>
      </p:sp>
      <p:sp>
        <p:nvSpPr>
          <p:cNvPr id="9" name="Picture Placeholder 8">
            <a:extLst>
              <a:ext uri="{FF2B5EF4-FFF2-40B4-BE49-F238E27FC236}">
                <a16:creationId xmlns:a16="http://schemas.microsoft.com/office/drawing/2014/main" id="{503B6814-6275-8D4B-9C16-7F021117EE61}"/>
              </a:ext>
            </a:extLst>
          </p:cNvPr>
          <p:cNvSpPr>
            <a:spLocks noGrp="1"/>
          </p:cNvSpPr>
          <p:nvPr>
            <p:ph type="pic" sz="quarter" idx="12" hasCustomPrompt="1"/>
          </p:nvPr>
        </p:nvSpPr>
        <p:spPr>
          <a:xfrm>
            <a:off x="966649" y="1412874"/>
            <a:ext cx="4460875" cy="4032250"/>
          </a:xfrm>
        </p:spPr>
        <p:txBody>
          <a:bodyPr/>
          <a:lstStyle>
            <a:lvl1pPr marL="0" indent="0">
              <a:buNone/>
              <a:defRPr>
                <a:solidFill>
                  <a:schemeClr val="bg1"/>
                </a:solidFill>
              </a:defRPr>
            </a:lvl1pPr>
          </a:lstStyle>
          <a:p>
            <a:r>
              <a:rPr lang="nb-NO" dirty="0"/>
              <a:t>Sett inn </a:t>
            </a:r>
            <a:br>
              <a:rPr lang="nb-NO" dirty="0"/>
            </a:br>
            <a:r>
              <a:rPr lang="nb-NO" dirty="0"/>
              <a:t>bildet her</a:t>
            </a:r>
          </a:p>
        </p:txBody>
      </p:sp>
    </p:spTree>
    <p:extLst>
      <p:ext uri="{BB962C8B-B14F-4D97-AF65-F5344CB8AC3E}">
        <p14:creationId xmlns:p14="http://schemas.microsoft.com/office/powerpoint/2010/main" val="168342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85A828-6549-9A45-9F05-FB26CBB502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nb-NO" dirty="0"/>
          </a:p>
        </p:txBody>
      </p:sp>
      <p:sp>
        <p:nvSpPr>
          <p:cNvPr id="3" name="Text Placeholder 2">
            <a:extLst>
              <a:ext uri="{FF2B5EF4-FFF2-40B4-BE49-F238E27FC236}">
                <a16:creationId xmlns:a16="http://schemas.microsoft.com/office/drawing/2014/main" id="{1C4614AF-4BFF-A846-8E5E-EBB04ADF0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BCE924B8-F8C7-B040-B36E-FCF5FA0670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740F2-4A8A-144A-AA45-835596B00917}" type="datetimeFigureOut">
              <a:rPr lang="nb-NO" smtClean="0"/>
              <a:t>28.10.2023</a:t>
            </a:fld>
            <a:endParaRPr lang="nb-NO"/>
          </a:p>
        </p:txBody>
      </p:sp>
      <p:sp>
        <p:nvSpPr>
          <p:cNvPr id="5" name="Footer Placeholder 4">
            <a:extLst>
              <a:ext uri="{FF2B5EF4-FFF2-40B4-BE49-F238E27FC236}">
                <a16:creationId xmlns:a16="http://schemas.microsoft.com/office/drawing/2014/main" id="{0E976D55-6EEB-3B4D-9864-64F75D0CC2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681813B5-2A12-DD4E-9442-63ED2B72DF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DF6CF-8267-3646-9D33-3822F10FABAB}" type="slidenum">
              <a:rPr lang="nb-NO" smtClean="0"/>
              <a:t>‹#›</a:t>
            </a:fld>
            <a:endParaRPr lang="nb-NO"/>
          </a:p>
        </p:txBody>
      </p:sp>
    </p:spTree>
    <p:extLst>
      <p:ext uri="{BB962C8B-B14F-4D97-AF65-F5344CB8AC3E}">
        <p14:creationId xmlns:p14="http://schemas.microsoft.com/office/powerpoint/2010/main" val="1488810011"/>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8" r:id="rId3"/>
    <p:sldLayoutId id="2147483668" r:id="rId4"/>
    <p:sldLayoutId id="2147483679" r:id="rId5"/>
    <p:sldLayoutId id="2147483650" r:id="rId6"/>
    <p:sldLayoutId id="2147483656" r:id="rId7"/>
    <p:sldLayoutId id="2147483673" r:id="rId8"/>
    <p:sldLayoutId id="2147483667" r:id="rId9"/>
    <p:sldLayoutId id="2147483675" r:id="rId10"/>
    <p:sldLayoutId id="2147483658" r:id="rId11"/>
    <p:sldLayoutId id="2147483657" r:id="rId12"/>
    <p:sldLayoutId id="2147483660" r:id="rId13"/>
    <p:sldLayoutId id="2147483671" r:id="rId14"/>
    <p:sldLayoutId id="2147483672" r:id="rId15"/>
    <p:sldLayoutId id="2147483674" r:id="rId16"/>
  </p:sldLayoutIdLst>
  <p:txStyles>
    <p:titleStyle>
      <a:lvl1pPr algn="l" defTabSz="914400" rtl="0" eaLnBrk="1" latinLnBrk="0" hangingPunct="1">
        <a:lnSpc>
          <a:spcPct val="90000"/>
        </a:lnSpc>
        <a:spcBef>
          <a:spcPct val="0"/>
        </a:spcBef>
        <a:buNone/>
        <a:defRPr sz="48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626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198F48-1497-9446-866E-0B893E175777}"/>
              </a:ext>
            </a:extLst>
          </p:cNvPr>
          <p:cNvSpPr>
            <a:spLocks noGrp="1"/>
          </p:cNvSpPr>
          <p:nvPr>
            <p:ph type="body" sz="quarter" idx="11"/>
          </p:nvPr>
        </p:nvSpPr>
        <p:spPr>
          <a:xfrm>
            <a:off x="3205537" y="359596"/>
            <a:ext cx="7058346" cy="873459"/>
          </a:xfrm>
        </p:spPr>
        <p:txBody>
          <a:bodyPr>
            <a:normAutofit/>
          </a:bodyPr>
          <a:lstStyle/>
          <a:p>
            <a:r>
              <a:rPr lang="nb-NO" sz="4500" dirty="0"/>
              <a:t>   Et bestemt møte</a:t>
            </a:r>
          </a:p>
          <a:p>
            <a:pPr algn="ctr"/>
            <a:endParaRPr lang="nb-NO" dirty="0"/>
          </a:p>
        </p:txBody>
      </p:sp>
      <p:sp>
        <p:nvSpPr>
          <p:cNvPr id="6" name="Plassholder for tekst 7">
            <a:extLst>
              <a:ext uri="{FF2B5EF4-FFF2-40B4-BE49-F238E27FC236}">
                <a16:creationId xmlns:a16="http://schemas.microsoft.com/office/drawing/2014/main" id="{C95B44CB-7170-BE2F-1D4E-3EF1F98E5C72}"/>
              </a:ext>
            </a:extLst>
          </p:cNvPr>
          <p:cNvSpPr txBox="1">
            <a:spLocks/>
          </p:cNvSpPr>
          <p:nvPr/>
        </p:nvSpPr>
        <p:spPr>
          <a:xfrm>
            <a:off x="3726872" y="1233055"/>
            <a:ext cx="8275783" cy="55048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b="1"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p:txBody>
      </p:sp>
      <p:pic>
        <p:nvPicPr>
          <p:cNvPr id="4" name="Bilde 3">
            <a:extLst>
              <a:ext uri="{FF2B5EF4-FFF2-40B4-BE49-F238E27FC236}">
                <a16:creationId xmlns:a16="http://schemas.microsoft.com/office/drawing/2014/main" id="{47EE036B-421E-6BDB-92A3-DB8BDAFAED47}"/>
              </a:ext>
            </a:extLst>
          </p:cNvPr>
          <p:cNvPicPr>
            <a:picLocks noChangeAspect="1"/>
          </p:cNvPicPr>
          <p:nvPr/>
        </p:nvPicPr>
        <p:blipFill>
          <a:blip r:embed="rId3"/>
          <a:stretch>
            <a:fillRect/>
          </a:stretch>
        </p:blipFill>
        <p:spPr>
          <a:xfrm>
            <a:off x="1838176" y="1233055"/>
            <a:ext cx="9539358" cy="4624637"/>
          </a:xfrm>
          <a:prstGeom prst="rect">
            <a:avLst/>
          </a:prstGeom>
        </p:spPr>
      </p:pic>
    </p:spTree>
    <p:extLst>
      <p:ext uri="{BB962C8B-B14F-4D97-AF65-F5344CB8AC3E}">
        <p14:creationId xmlns:p14="http://schemas.microsoft.com/office/powerpoint/2010/main" val="107972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198F48-1497-9446-866E-0B893E175777}"/>
              </a:ext>
            </a:extLst>
          </p:cNvPr>
          <p:cNvSpPr>
            <a:spLocks noGrp="1"/>
          </p:cNvSpPr>
          <p:nvPr>
            <p:ph type="body" sz="quarter" idx="11"/>
          </p:nvPr>
        </p:nvSpPr>
        <p:spPr>
          <a:xfrm>
            <a:off x="3164440" y="272474"/>
            <a:ext cx="6560000" cy="808181"/>
          </a:xfrm>
        </p:spPr>
        <p:txBody>
          <a:bodyPr>
            <a:normAutofit/>
          </a:bodyPr>
          <a:lstStyle/>
          <a:p>
            <a:r>
              <a:rPr lang="nb-NO" sz="4500" dirty="0"/>
              <a:t>   Møtedeltakere</a:t>
            </a:r>
          </a:p>
        </p:txBody>
      </p:sp>
      <p:sp>
        <p:nvSpPr>
          <p:cNvPr id="8" name="Plassholder for tekst 7">
            <a:extLst>
              <a:ext uri="{FF2B5EF4-FFF2-40B4-BE49-F238E27FC236}">
                <a16:creationId xmlns:a16="http://schemas.microsoft.com/office/drawing/2014/main" id="{D37E523A-C57D-6EB6-435C-9160230574DA}"/>
              </a:ext>
            </a:extLst>
          </p:cNvPr>
          <p:cNvSpPr>
            <a:spLocks noGrp="1"/>
          </p:cNvSpPr>
          <p:nvPr>
            <p:ph type="body" sz="quarter" idx="10"/>
          </p:nvPr>
        </p:nvSpPr>
        <p:spPr>
          <a:xfrm>
            <a:off x="3574472" y="1080655"/>
            <a:ext cx="8275783" cy="5504872"/>
          </a:xfrm>
        </p:spPr>
        <p:txBody>
          <a:bodyPr>
            <a:normAutofit/>
          </a:bodyPr>
          <a:lstStyle/>
          <a:p>
            <a:endParaRPr lang="nb-NO" dirty="0"/>
          </a:p>
          <a:p>
            <a:endParaRPr lang="nb-NO" dirty="0"/>
          </a:p>
          <a:p>
            <a:endParaRPr lang="nb-NO" dirty="0"/>
          </a:p>
        </p:txBody>
      </p:sp>
      <p:sp>
        <p:nvSpPr>
          <p:cNvPr id="6" name="Plassholder for tekst 7">
            <a:extLst>
              <a:ext uri="{FF2B5EF4-FFF2-40B4-BE49-F238E27FC236}">
                <a16:creationId xmlns:a16="http://schemas.microsoft.com/office/drawing/2014/main" id="{C95B44CB-7170-BE2F-1D4E-3EF1F98E5C72}"/>
              </a:ext>
            </a:extLst>
          </p:cNvPr>
          <p:cNvSpPr txBox="1">
            <a:spLocks/>
          </p:cNvSpPr>
          <p:nvPr/>
        </p:nvSpPr>
        <p:spPr>
          <a:xfrm>
            <a:off x="3726872" y="1233055"/>
            <a:ext cx="8275783" cy="55048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b="1"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p:txBody>
      </p:sp>
      <p:pic>
        <p:nvPicPr>
          <p:cNvPr id="5" name="Bilde 4">
            <a:extLst>
              <a:ext uri="{FF2B5EF4-FFF2-40B4-BE49-F238E27FC236}">
                <a16:creationId xmlns:a16="http://schemas.microsoft.com/office/drawing/2014/main" id="{9EAEAD3F-9573-A83D-E189-DE7EF40A1D5C}"/>
              </a:ext>
            </a:extLst>
          </p:cNvPr>
          <p:cNvPicPr>
            <a:picLocks noChangeAspect="1"/>
          </p:cNvPicPr>
          <p:nvPr/>
        </p:nvPicPr>
        <p:blipFill>
          <a:blip r:embed="rId3"/>
          <a:stretch>
            <a:fillRect/>
          </a:stretch>
        </p:blipFill>
        <p:spPr>
          <a:xfrm>
            <a:off x="2173574" y="1555220"/>
            <a:ext cx="9024079" cy="3404338"/>
          </a:xfrm>
          <a:prstGeom prst="rect">
            <a:avLst/>
          </a:prstGeom>
        </p:spPr>
      </p:pic>
    </p:spTree>
    <p:extLst>
      <p:ext uri="{BB962C8B-B14F-4D97-AF65-F5344CB8AC3E}">
        <p14:creationId xmlns:p14="http://schemas.microsoft.com/office/powerpoint/2010/main" val="37942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198F48-1497-9446-866E-0B893E175777}"/>
              </a:ext>
            </a:extLst>
          </p:cNvPr>
          <p:cNvSpPr>
            <a:spLocks noGrp="1"/>
          </p:cNvSpPr>
          <p:nvPr>
            <p:ph type="body" sz="quarter" idx="11"/>
          </p:nvPr>
        </p:nvSpPr>
        <p:spPr>
          <a:xfrm>
            <a:off x="3226085" y="272474"/>
            <a:ext cx="4941870" cy="808181"/>
          </a:xfrm>
        </p:spPr>
        <p:txBody>
          <a:bodyPr>
            <a:normAutofit/>
          </a:bodyPr>
          <a:lstStyle/>
          <a:p>
            <a:r>
              <a:rPr lang="nb-NO" sz="4500" dirty="0"/>
              <a:t>   Melde forfall</a:t>
            </a:r>
          </a:p>
        </p:txBody>
      </p:sp>
      <p:sp>
        <p:nvSpPr>
          <p:cNvPr id="8" name="Plassholder for tekst 7">
            <a:extLst>
              <a:ext uri="{FF2B5EF4-FFF2-40B4-BE49-F238E27FC236}">
                <a16:creationId xmlns:a16="http://schemas.microsoft.com/office/drawing/2014/main" id="{D37E523A-C57D-6EB6-435C-9160230574DA}"/>
              </a:ext>
            </a:extLst>
          </p:cNvPr>
          <p:cNvSpPr>
            <a:spLocks noGrp="1"/>
          </p:cNvSpPr>
          <p:nvPr>
            <p:ph type="body" sz="quarter" idx="10"/>
          </p:nvPr>
        </p:nvSpPr>
        <p:spPr>
          <a:xfrm>
            <a:off x="3519056" y="1080655"/>
            <a:ext cx="8331200" cy="5504872"/>
          </a:xfrm>
        </p:spPr>
        <p:txBody>
          <a:bodyPr>
            <a:normAutofit/>
          </a:bodyPr>
          <a:lstStyle/>
          <a:p>
            <a:endParaRPr lang="nb-NO" dirty="0"/>
          </a:p>
          <a:p>
            <a:endParaRPr lang="nb-NO" dirty="0"/>
          </a:p>
          <a:p>
            <a:endParaRPr lang="nb-NO" dirty="0"/>
          </a:p>
          <a:p>
            <a:endParaRPr lang="nb-NO" dirty="0"/>
          </a:p>
          <a:p>
            <a:endParaRPr lang="nb-NO" dirty="0"/>
          </a:p>
          <a:p>
            <a:endParaRPr lang="nb-NO" dirty="0"/>
          </a:p>
          <a:p>
            <a:endParaRPr lang="nb-NO" dirty="0"/>
          </a:p>
        </p:txBody>
      </p:sp>
      <p:sp>
        <p:nvSpPr>
          <p:cNvPr id="6" name="Plassholder for tekst 7">
            <a:extLst>
              <a:ext uri="{FF2B5EF4-FFF2-40B4-BE49-F238E27FC236}">
                <a16:creationId xmlns:a16="http://schemas.microsoft.com/office/drawing/2014/main" id="{C95B44CB-7170-BE2F-1D4E-3EF1F98E5C72}"/>
              </a:ext>
            </a:extLst>
          </p:cNvPr>
          <p:cNvSpPr txBox="1">
            <a:spLocks/>
          </p:cNvSpPr>
          <p:nvPr/>
        </p:nvSpPr>
        <p:spPr>
          <a:xfrm>
            <a:off x="3519055" y="1080655"/>
            <a:ext cx="8483601" cy="56572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b="1"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p:txBody>
      </p:sp>
      <p:pic>
        <p:nvPicPr>
          <p:cNvPr id="13" name="Bilde 12">
            <a:extLst>
              <a:ext uri="{FF2B5EF4-FFF2-40B4-BE49-F238E27FC236}">
                <a16:creationId xmlns:a16="http://schemas.microsoft.com/office/drawing/2014/main" id="{EC695124-1A06-DA41-D824-958C02A2B1FC}"/>
              </a:ext>
            </a:extLst>
          </p:cNvPr>
          <p:cNvPicPr>
            <a:picLocks noChangeAspect="1"/>
          </p:cNvPicPr>
          <p:nvPr/>
        </p:nvPicPr>
        <p:blipFill>
          <a:blip r:embed="rId3"/>
          <a:stretch>
            <a:fillRect/>
          </a:stretch>
        </p:blipFill>
        <p:spPr>
          <a:xfrm>
            <a:off x="3367329" y="1080655"/>
            <a:ext cx="7007902" cy="3779772"/>
          </a:xfrm>
          <a:prstGeom prst="rect">
            <a:avLst/>
          </a:prstGeom>
        </p:spPr>
      </p:pic>
      <p:pic>
        <p:nvPicPr>
          <p:cNvPr id="17" name="Bilde 16">
            <a:extLst>
              <a:ext uri="{FF2B5EF4-FFF2-40B4-BE49-F238E27FC236}">
                <a16:creationId xmlns:a16="http://schemas.microsoft.com/office/drawing/2014/main" id="{A482BE2F-5478-FA91-1D63-F707E26EC297}"/>
              </a:ext>
            </a:extLst>
          </p:cNvPr>
          <p:cNvPicPr>
            <a:picLocks noChangeAspect="1"/>
          </p:cNvPicPr>
          <p:nvPr/>
        </p:nvPicPr>
        <p:blipFill>
          <a:blip r:embed="rId4"/>
          <a:stretch>
            <a:fillRect/>
          </a:stretch>
        </p:blipFill>
        <p:spPr>
          <a:xfrm>
            <a:off x="3366657" y="5161177"/>
            <a:ext cx="6009692" cy="1247558"/>
          </a:xfrm>
          <a:prstGeom prst="rect">
            <a:avLst/>
          </a:prstGeom>
        </p:spPr>
      </p:pic>
    </p:spTree>
    <p:extLst>
      <p:ext uri="{BB962C8B-B14F-4D97-AF65-F5344CB8AC3E}">
        <p14:creationId xmlns:p14="http://schemas.microsoft.com/office/powerpoint/2010/main" val="2381782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4DFCB3E7-C565-412E-44C4-CF2BB5EBE5E5}"/>
              </a:ext>
            </a:extLst>
          </p:cNvPr>
          <p:cNvSpPr txBox="1"/>
          <p:nvPr/>
        </p:nvSpPr>
        <p:spPr>
          <a:xfrm>
            <a:off x="3902108" y="1206180"/>
            <a:ext cx="1748679" cy="510778"/>
          </a:xfrm>
          <a:prstGeom prst="roundRect">
            <a:avLst/>
          </a:prstGeom>
          <a:solidFill>
            <a:srgbClr val="D4D8E6"/>
          </a:solidFill>
        </p:spPr>
        <p:txBody>
          <a:bodyPr wrap="square" rtlCol="0">
            <a:spAutoFit/>
          </a:bodyPr>
          <a:lstStyle/>
          <a:p>
            <a:r>
              <a:rPr lang="nb-NO" sz="2400" b="1" dirty="0">
                <a:latin typeface="Calibri" panose="020F0502020204030204" pitchFamily="34" charset="0"/>
                <a:cs typeface="Calibri" panose="020F0502020204030204" pitchFamily="34" charset="0"/>
              </a:rPr>
              <a:t>Lese forslag</a:t>
            </a:r>
          </a:p>
        </p:txBody>
      </p:sp>
      <p:sp>
        <p:nvSpPr>
          <p:cNvPr id="8" name="Plassholder for tekst 1">
            <a:extLst>
              <a:ext uri="{FF2B5EF4-FFF2-40B4-BE49-F238E27FC236}">
                <a16:creationId xmlns:a16="http://schemas.microsoft.com/office/drawing/2014/main" id="{71FED09D-3F76-BB98-4F5C-EC086870C3D0}"/>
              </a:ext>
            </a:extLst>
          </p:cNvPr>
          <p:cNvSpPr txBox="1">
            <a:spLocks/>
          </p:cNvSpPr>
          <p:nvPr/>
        </p:nvSpPr>
        <p:spPr>
          <a:xfrm>
            <a:off x="3174715" y="369870"/>
            <a:ext cx="7911102" cy="8363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500" b="1"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4500" dirty="0"/>
              <a:t>   Forslag og vedtak</a:t>
            </a:r>
          </a:p>
        </p:txBody>
      </p:sp>
      <p:pic>
        <p:nvPicPr>
          <p:cNvPr id="3" name="Bilde 2">
            <a:extLst>
              <a:ext uri="{FF2B5EF4-FFF2-40B4-BE49-F238E27FC236}">
                <a16:creationId xmlns:a16="http://schemas.microsoft.com/office/drawing/2014/main" id="{A5122EC3-5EE3-87B4-B97F-9A31D22D0213}"/>
              </a:ext>
            </a:extLst>
          </p:cNvPr>
          <p:cNvPicPr>
            <a:picLocks noChangeAspect="1"/>
          </p:cNvPicPr>
          <p:nvPr/>
        </p:nvPicPr>
        <p:blipFill>
          <a:blip r:embed="rId3"/>
          <a:stretch>
            <a:fillRect/>
          </a:stretch>
        </p:blipFill>
        <p:spPr>
          <a:xfrm>
            <a:off x="3672591" y="1806180"/>
            <a:ext cx="7615003" cy="2181247"/>
          </a:xfrm>
          <a:prstGeom prst="rect">
            <a:avLst/>
          </a:prstGeom>
        </p:spPr>
      </p:pic>
      <p:pic>
        <p:nvPicPr>
          <p:cNvPr id="11" name="Bilde 10">
            <a:extLst>
              <a:ext uri="{FF2B5EF4-FFF2-40B4-BE49-F238E27FC236}">
                <a16:creationId xmlns:a16="http://schemas.microsoft.com/office/drawing/2014/main" id="{25A54F0F-8039-72AE-E6DC-D3EB6C09E816}"/>
              </a:ext>
            </a:extLst>
          </p:cNvPr>
          <p:cNvPicPr>
            <a:picLocks noChangeAspect="1"/>
          </p:cNvPicPr>
          <p:nvPr/>
        </p:nvPicPr>
        <p:blipFill>
          <a:blip r:embed="rId4"/>
          <a:stretch>
            <a:fillRect/>
          </a:stretch>
        </p:blipFill>
        <p:spPr>
          <a:xfrm>
            <a:off x="3672591" y="4460009"/>
            <a:ext cx="7075112" cy="1543552"/>
          </a:xfrm>
          <a:prstGeom prst="rect">
            <a:avLst/>
          </a:prstGeom>
        </p:spPr>
      </p:pic>
    </p:spTree>
    <p:extLst>
      <p:ext uri="{BB962C8B-B14F-4D97-AF65-F5344CB8AC3E}">
        <p14:creationId xmlns:p14="http://schemas.microsoft.com/office/powerpoint/2010/main" val="1181529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198F48-1497-9446-866E-0B893E175777}"/>
              </a:ext>
            </a:extLst>
          </p:cNvPr>
          <p:cNvSpPr>
            <a:spLocks noGrp="1"/>
          </p:cNvSpPr>
          <p:nvPr>
            <p:ph type="body" sz="quarter" idx="11"/>
          </p:nvPr>
        </p:nvSpPr>
        <p:spPr>
          <a:xfrm>
            <a:off x="3184989" y="272474"/>
            <a:ext cx="6041204" cy="808181"/>
          </a:xfrm>
        </p:spPr>
        <p:txBody>
          <a:bodyPr>
            <a:normAutofit/>
          </a:bodyPr>
          <a:lstStyle/>
          <a:p>
            <a:r>
              <a:rPr lang="nb-NO" sz="4500" dirty="0"/>
              <a:t>   Nytt forslag </a:t>
            </a:r>
          </a:p>
        </p:txBody>
      </p:sp>
      <p:pic>
        <p:nvPicPr>
          <p:cNvPr id="4" name="Bilde 3">
            <a:extLst>
              <a:ext uri="{FF2B5EF4-FFF2-40B4-BE49-F238E27FC236}">
                <a16:creationId xmlns:a16="http://schemas.microsoft.com/office/drawing/2014/main" id="{643D28AF-2EFD-3BFC-8CCB-361D3FFF400F}"/>
              </a:ext>
            </a:extLst>
          </p:cNvPr>
          <p:cNvPicPr>
            <a:picLocks noChangeAspect="1"/>
          </p:cNvPicPr>
          <p:nvPr/>
        </p:nvPicPr>
        <p:blipFill>
          <a:blip r:embed="rId3"/>
          <a:stretch>
            <a:fillRect/>
          </a:stretch>
        </p:blipFill>
        <p:spPr>
          <a:xfrm>
            <a:off x="3554822" y="1516542"/>
            <a:ext cx="7949070" cy="2737386"/>
          </a:xfrm>
          <a:prstGeom prst="rect">
            <a:avLst/>
          </a:prstGeom>
          <a:ln>
            <a:noFill/>
          </a:ln>
          <a:effectLst>
            <a:outerShdw blurRad="292100" dist="139700" dir="2700000" algn="tl" rotWithShape="0">
              <a:srgbClr val="333333">
                <a:alpha val="65000"/>
              </a:srgbClr>
            </a:outerShdw>
          </a:effectLst>
        </p:spPr>
      </p:pic>
      <p:sp>
        <p:nvSpPr>
          <p:cNvPr id="9" name="TekstSylinder 8">
            <a:extLst>
              <a:ext uri="{FF2B5EF4-FFF2-40B4-BE49-F238E27FC236}">
                <a16:creationId xmlns:a16="http://schemas.microsoft.com/office/drawing/2014/main" id="{DD0CFA43-C617-A8CD-B16F-F056A0606C5E}"/>
              </a:ext>
            </a:extLst>
          </p:cNvPr>
          <p:cNvSpPr txBox="1"/>
          <p:nvPr/>
        </p:nvSpPr>
        <p:spPr>
          <a:xfrm>
            <a:off x="3838854" y="4797693"/>
            <a:ext cx="2257146" cy="1434507"/>
          </a:xfrm>
          <a:prstGeom prst="roundRect">
            <a:avLst/>
          </a:prstGeom>
          <a:solidFill>
            <a:srgbClr val="D4D8E6"/>
          </a:solidFill>
        </p:spPr>
        <p:txBody>
          <a:bodyPr wrap="square">
            <a:spAutoFit/>
          </a:bodyPr>
          <a:lstStyle/>
          <a:p>
            <a:pPr algn="ctr">
              <a:spcBef>
                <a:spcPts val="200"/>
              </a:spcBef>
              <a:spcAft>
                <a:spcPts val="600"/>
              </a:spcAft>
            </a:pPr>
            <a:r>
              <a:rPr lang="nb-NO" sz="1400" b="1" i="1" dirty="0">
                <a:solidFill>
                  <a:srgbClr val="173D65"/>
                </a:solidFill>
                <a:latin typeface="Calibri" panose="020F0502020204030204" pitchFamily="34" charset="0"/>
                <a:ea typeface="Times New Roman" panose="02020603050405020304" pitchFamily="18" charset="0"/>
                <a:cs typeface="Calibri" panose="020F0502020204030204" pitchFamily="34" charset="0"/>
              </a:rPr>
              <a:t>Tips til utforming av tittel:</a:t>
            </a:r>
            <a:endParaRPr lang="nb-NO" sz="1400" b="1" i="1" dirty="0">
              <a:solidFill>
                <a:srgbClr val="173D65"/>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buFont typeface="Wingdings" panose="05000000000000000000" pitchFamily="2" charset="2"/>
              <a:buChar char=""/>
            </a:pPr>
            <a:r>
              <a:rPr lang="nb-NO" sz="1400" dirty="0">
                <a:solidFill>
                  <a:srgbClr val="173D65"/>
                </a:solidFill>
                <a:effectLst/>
                <a:latin typeface="Calibri" panose="020F0502020204030204" pitchFamily="34" charset="0"/>
                <a:ea typeface="Calibri" panose="020F0502020204030204" pitchFamily="34" charset="0"/>
                <a:cs typeface="Calibri" panose="020F0502020204030204" pitchFamily="34" charset="0"/>
              </a:rPr>
              <a:t>Forslag til utsetting</a:t>
            </a:r>
          </a:p>
          <a:p>
            <a:pPr marL="342900" lvl="0" indent="-342900">
              <a:lnSpc>
                <a:spcPct val="107000"/>
              </a:lnSpc>
              <a:buFont typeface="Wingdings" panose="05000000000000000000" pitchFamily="2" charset="2"/>
              <a:buChar char=""/>
            </a:pPr>
            <a:r>
              <a:rPr lang="nb-NO" sz="1400" dirty="0">
                <a:solidFill>
                  <a:srgbClr val="173D65"/>
                </a:solidFill>
                <a:effectLst/>
                <a:latin typeface="Calibri" panose="020F0502020204030204" pitchFamily="34" charset="0"/>
                <a:ea typeface="Calibri" panose="020F0502020204030204" pitchFamily="34" charset="0"/>
                <a:cs typeface="Calibri" panose="020F0502020204030204" pitchFamily="34" charset="0"/>
              </a:rPr>
              <a:t>Tilleggsforslag</a:t>
            </a:r>
          </a:p>
          <a:p>
            <a:pPr marL="342900" lvl="0" indent="-342900">
              <a:lnSpc>
                <a:spcPct val="107000"/>
              </a:lnSpc>
              <a:buFont typeface="Wingdings" panose="05000000000000000000" pitchFamily="2" charset="2"/>
              <a:buChar char=""/>
            </a:pPr>
            <a:r>
              <a:rPr lang="nb-NO" sz="1400" dirty="0">
                <a:solidFill>
                  <a:srgbClr val="173D65"/>
                </a:solidFill>
                <a:effectLst/>
                <a:latin typeface="Calibri" panose="020F0502020204030204" pitchFamily="34" charset="0"/>
                <a:ea typeface="Calibri" panose="020F0502020204030204" pitchFamily="34" charset="0"/>
                <a:cs typeface="Calibri" panose="020F0502020204030204" pitchFamily="34" charset="0"/>
              </a:rPr>
              <a:t>Alternativt forslag</a:t>
            </a:r>
          </a:p>
          <a:p>
            <a:pPr marL="342900" lvl="0" indent="-342900">
              <a:lnSpc>
                <a:spcPct val="107000"/>
              </a:lnSpc>
              <a:buFont typeface="Wingdings" panose="05000000000000000000" pitchFamily="2" charset="2"/>
              <a:buChar char=""/>
            </a:pPr>
            <a:r>
              <a:rPr lang="nb-NO" sz="1400" dirty="0">
                <a:solidFill>
                  <a:srgbClr val="173D65"/>
                </a:solidFill>
                <a:effectLst/>
                <a:latin typeface="Calibri" panose="020F0502020204030204" pitchFamily="34" charset="0"/>
                <a:ea typeface="Calibri" panose="020F0502020204030204" pitchFamily="34" charset="0"/>
                <a:cs typeface="Calibri" panose="020F0502020204030204" pitchFamily="34" charset="0"/>
              </a:rPr>
              <a:t>Endringsforslag</a:t>
            </a:r>
          </a:p>
        </p:txBody>
      </p:sp>
    </p:spTree>
    <p:extLst>
      <p:ext uri="{BB962C8B-B14F-4D97-AF65-F5344CB8AC3E}">
        <p14:creationId xmlns:p14="http://schemas.microsoft.com/office/powerpoint/2010/main" val="255683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C1888A73-80BA-576A-DEF8-9E390A7B0F31}"/>
              </a:ext>
            </a:extLst>
          </p:cNvPr>
          <p:cNvSpPr txBox="1">
            <a:spLocks/>
          </p:cNvSpPr>
          <p:nvPr/>
        </p:nvSpPr>
        <p:spPr>
          <a:xfrm>
            <a:off x="3184989" y="272474"/>
            <a:ext cx="5137078" cy="8081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500" b="1"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4500" dirty="0"/>
              <a:t>   Vedtak</a:t>
            </a:r>
          </a:p>
        </p:txBody>
      </p:sp>
      <p:pic>
        <p:nvPicPr>
          <p:cNvPr id="3" name="Bilde 2">
            <a:extLst>
              <a:ext uri="{FF2B5EF4-FFF2-40B4-BE49-F238E27FC236}">
                <a16:creationId xmlns:a16="http://schemas.microsoft.com/office/drawing/2014/main" id="{BCCF3790-2FEE-6DCE-861D-F1BB4D0D6E3B}"/>
              </a:ext>
            </a:extLst>
          </p:cNvPr>
          <p:cNvPicPr>
            <a:picLocks noChangeAspect="1"/>
          </p:cNvPicPr>
          <p:nvPr/>
        </p:nvPicPr>
        <p:blipFill>
          <a:blip r:embed="rId3"/>
          <a:stretch>
            <a:fillRect/>
          </a:stretch>
        </p:blipFill>
        <p:spPr>
          <a:xfrm>
            <a:off x="3635114" y="1236204"/>
            <a:ext cx="8220211" cy="2376426"/>
          </a:xfrm>
          <a:prstGeom prst="rect">
            <a:avLst/>
          </a:prstGeom>
        </p:spPr>
      </p:pic>
      <p:pic>
        <p:nvPicPr>
          <p:cNvPr id="12" name="Bilde 11">
            <a:extLst>
              <a:ext uri="{FF2B5EF4-FFF2-40B4-BE49-F238E27FC236}">
                <a16:creationId xmlns:a16="http://schemas.microsoft.com/office/drawing/2014/main" id="{C9C3583A-27B2-CA81-FCAC-5D9B42A6BE7E}"/>
              </a:ext>
            </a:extLst>
          </p:cNvPr>
          <p:cNvPicPr>
            <a:picLocks noChangeAspect="1"/>
          </p:cNvPicPr>
          <p:nvPr/>
        </p:nvPicPr>
        <p:blipFill>
          <a:blip r:embed="rId4"/>
          <a:stretch>
            <a:fillRect/>
          </a:stretch>
        </p:blipFill>
        <p:spPr>
          <a:xfrm>
            <a:off x="3641981" y="3859968"/>
            <a:ext cx="4223093" cy="2792872"/>
          </a:xfrm>
          <a:prstGeom prst="rect">
            <a:avLst/>
          </a:prstGeom>
        </p:spPr>
      </p:pic>
    </p:spTree>
    <p:extLst>
      <p:ext uri="{BB962C8B-B14F-4D97-AF65-F5344CB8AC3E}">
        <p14:creationId xmlns:p14="http://schemas.microsoft.com/office/powerpoint/2010/main" val="116712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8E1D10A9-C011-4EE1-48F7-F2BDF0EB3630}"/>
              </a:ext>
            </a:extLst>
          </p:cNvPr>
          <p:cNvSpPr txBox="1"/>
          <p:nvPr/>
        </p:nvSpPr>
        <p:spPr>
          <a:xfrm>
            <a:off x="3205538" y="480251"/>
            <a:ext cx="6807960" cy="784830"/>
          </a:xfrm>
          <a:prstGeom prst="rect">
            <a:avLst/>
          </a:prstGeom>
          <a:noFill/>
        </p:spPr>
        <p:txBody>
          <a:bodyPr wrap="square" rtlCol="0">
            <a:spAutoFit/>
          </a:bodyPr>
          <a:lstStyle/>
          <a:p>
            <a:r>
              <a:rPr lang="nb-NO" sz="4500" b="1" dirty="0">
                <a:latin typeface="Calibri" panose="020F0502020204030204" pitchFamily="34" charset="0"/>
                <a:cs typeface="Calibri" panose="020F0502020204030204" pitchFamily="34" charset="0"/>
              </a:rPr>
              <a:t>   Behandlingshistorikk</a:t>
            </a:r>
          </a:p>
        </p:txBody>
      </p:sp>
      <p:pic>
        <p:nvPicPr>
          <p:cNvPr id="3" name="Bilde 2">
            <a:extLst>
              <a:ext uri="{FF2B5EF4-FFF2-40B4-BE49-F238E27FC236}">
                <a16:creationId xmlns:a16="http://schemas.microsoft.com/office/drawing/2014/main" id="{A6626E6A-8061-3B23-2EAA-7679E1F39D7C}"/>
              </a:ext>
            </a:extLst>
          </p:cNvPr>
          <p:cNvPicPr>
            <a:picLocks noChangeAspect="1"/>
          </p:cNvPicPr>
          <p:nvPr/>
        </p:nvPicPr>
        <p:blipFill>
          <a:blip r:embed="rId3"/>
          <a:stretch>
            <a:fillRect/>
          </a:stretch>
        </p:blipFill>
        <p:spPr>
          <a:xfrm>
            <a:off x="3275350" y="2145646"/>
            <a:ext cx="8364511" cy="2178930"/>
          </a:xfrm>
          <a:prstGeom prst="rect">
            <a:avLst/>
          </a:prstGeom>
        </p:spPr>
      </p:pic>
    </p:spTree>
    <p:extLst>
      <p:ext uri="{BB962C8B-B14F-4D97-AF65-F5344CB8AC3E}">
        <p14:creationId xmlns:p14="http://schemas.microsoft.com/office/powerpoint/2010/main" val="436228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E0614D95-DC32-B4E0-5B8B-A2800FAA3B94}"/>
              </a:ext>
            </a:extLst>
          </p:cNvPr>
          <p:cNvSpPr txBox="1"/>
          <p:nvPr/>
        </p:nvSpPr>
        <p:spPr>
          <a:xfrm>
            <a:off x="3164440" y="371012"/>
            <a:ext cx="5517484"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500" b="1" i="0" u="none" strike="noStrike" kern="1200" cap="none" spc="0" normalizeH="0" baseline="0" noProof="0" dirty="0">
                <a:ln>
                  <a:noFill/>
                </a:ln>
                <a:solidFill>
                  <a:srgbClr val="003A70"/>
                </a:solidFill>
                <a:effectLst/>
                <a:uLnTx/>
                <a:uFillTx/>
                <a:latin typeface="Calibri" panose="020F0502020204030204" pitchFamily="34" charset="0"/>
                <a:cs typeface="Calibri" panose="020F0502020204030204" pitchFamily="34" charset="0"/>
              </a:rPr>
              <a:t>   Votering</a:t>
            </a:r>
          </a:p>
        </p:txBody>
      </p:sp>
      <p:pic>
        <p:nvPicPr>
          <p:cNvPr id="14" name="Bilde 13">
            <a:extLst>
              <a:ext uri="{FF2B5EF4-FFF2-40B4-BE49-F238E27FC236}">
                <a16:creationId xmlns:a16="http://schemas.microsoft.com/office/drawing/2014/main" id="{22D29425-37EB-2686-1E39-BDBE0EA78F19}"/>
              </a:ext>
            </a:extLst>
          </p:cNvPr>
          <p:cNvPicPr>
            <a:picLocks noChangeAspect="1"/>
          </p:cNvPicPr>
          <p:nvPr/>
        </p:nvPicPr>
        <p:blipFill>
          <a:blip r:embed="rId3"/>
          <a:stretch>
            <a:fillRect/>
          </a:stretch>
        </p:blipFill>
        <p:spPr>
          <a:xfrm>
            <a:off x="1082537" y="1264187"/>
            <a:ext cx="2501728" cy="3794994"/>
          </a:xfrm>
          <a:prstGeom prst="rect">
            <a:avLst/>
          </a:prstGeom>
        </p:spPr>
      </p:pic>
      <p:pic>
        <p:nvPicPr>
          <p:cNvPr id="18" name="Bilde 17">
            <a:extLst>
              <a:ext uri="{FF2B5EF4-FFF2-40B4-BE49-F238E27FC236}">
                <a16:creationId xmlns:a16="http://schemas.microsoft.com/office/drawing/2014/main" id="{46B6B76F-D593-295A-1A01-00E8470B293C}"/>
              </a:ext>
            </a:extLst>
          </p:cNvPr>
          <p:cNvPicPr>
            <a:picLocks noChangeAspect="1"/>
          </p:cNvPicPr>
          <p:nvPr/>
        </p:nvPicPr>
        <p:blipFill>
          <a:blip r:embed="rId4"/>
          <a:stretch>
            <a:fillRect/>
          </a:stretch>
        </p:blipFill>
        <p:spPr>
          <a:xfrm>
            <a:off x="4122294" y="3751144"/>
            <a:ext cx="6784804" cy="2065039"/>
          </a:xfrm>
          <a:prstGeom prst="rect">
            <a:avLst/>
          </a:prstGeom>
        </p:spPr>
      </p:pic>
      <p:pic>
        <p:nvPicPr>
          <p:cNvPr id="20" name="Bilde 19">
            <a:extLst>
              <a:ext uri="{FF2B5EF4-FFF2-40B4-BE49-F238E27FC236}">
                <a16:creationId xmlns:a16="http://schemas.microsoft.com/office/drawing/2014/main" id="{EBEEE6F1-8561-0D7F-5EA9-825D5E4DF680}"/>
              </a:ext>
            </a:extLst>
          </p:cNvPr>
          <p:cNvPicPr>
            <a:picLocks noChangeAspect="1"/>
          </p:cNvPicPr>
          <p:nvPr/>
        </p:nvPicPr>
        <p:blipFill>
          <a:blip r:embed="rId5"/>
          <a:stretch>
            <a:fillRect/>
          </a:stretch>
        </p:blipFill>
        <p:spPr>
          <a:xfrm>
            <a:off x="4122294" y="1491522"/>
            <a:ext cx="6784804" cy="1657267"/>
          </a:xfrm>
          <a:prstGeom prst="rect">
            <a:avLst/>
          </a:prstGeom>
        </p:spPr>
      </p:pic>
    </p:spTree>
    <p:extLst>
      <p:ext uri="{BB962C8B-B14F-4D97-AF65-F5344CB8AC3E}">
        <p14:creationId xmlns:p14="http://schemas.microsoft.com/office/powerpoint/2010/main" val="447947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198F48-1497-9446-866E-0B893E175777}"/>
              </a:ext>
            </a:extLst>
          </p:cNvPr>
          <p:cNvSpPr>
            <a:spLocks noGrp="1"/>
          </p:cNvSpPr>
          <p:nvPr>
            <p:ph type="body" sz="quarter" idx="11"/>
          </p:nvPr>
        </p:nvSpPr>
        <p:spPr>
          <a:xfrm>
            <a:off x="3184990" y="386163"/>
            <a:ext cx="3626778" cy="808181"/>
          </a:xfrm>
        </p:spPr>
        <p:txBody>
          <a:bodyPr>
            <a:noAutofit/>
          </a:bodyPr>
          <a:lstStyle/>
          <a:p>
            <a:r>
              <a:rPr lang="nb-NO" sz="4500"/>
              <a:t>   Dokumenter</a:t>
            </a:r>
            <a:endParaRPr lang="nb-NO" sz="4500" dirty="0"/>
          </a:p>
        </p:txBody>
      </p:sp>
      <p:sp>
        <p:nvSpPr>
          <p:cNvPr id="8" name="Plassholder for tekst 7">
            <a:extLst>
              <a:ext uri="{FF2B5EF4-FFF2-40B4-BE49-F238E27FC236}">
                <a16:creationId xmlns:a16="http://schemas.microsoft.com/office/drawing/2014/main" id="{D37E523A-C57D-6EB6-435C-9160230574DA}"/>
              </a:ext>
            </a:extLst>
          </p:cNvPr>
          <p:cNvSpPr>
            <a:spLocks noGrp="1"/>
          </p:cNvSpPr>
          <p:nvPr>
            <p:ph type="body" sz="quarter" idx="10"/>
          </p:nvPr>
        </p:nvSpPr>
        <p:spPr>
          <a:xfrm>
            <a:off x="3519056" y="1080655"/>
            <a:ext cx="8331200" cy="5504872"/>
          </a:xfrm>
        </p:spPr>
        <p:txBody>
          <a:bodyPr>
            <a:normAutofit/>
          </a:bodyPr>
          <a:lstStyle/>
          <a:p>
            <a:endParaRPr lang="nb-NO" dirty="0"/>
          </a:p>
          <a:p>
            <a:endParaRPr lang="nb-NO" dirty="0"/>
          </a:p>
          <a:p>
            <a:endParaRPr lang="nb-NO" dirty="0"/>
          </a:p>
          <a:p>
            <a:endParaRPr lang="nb-NO" dirty="0"/>
          </a:p>
        </p:txBody>
      </p:sp>
      <p:sp>
        <p:nvSpPr>
          <p:cNvPr id="6" name="Plassholder for tekst 7">
            <a:extLst>
              <a:ext uri="{FF2B5EF4-FFF2-40B4-BE49-F238E27FC236}">
                <a16:creationId xmlns:a16="http://schemas.microsoft.com/office/drawing/2014/main" id="{C95B44CB-7170-BE2F-1D4E-3EF1F98E5C72}"/>
              </a:ext>
            </a:extLst>
          </p:cNvPr>
          <p:cNvSpPr txBox="1">
            <a:spLocks/>
          </p:cNvSpPr>
          <p:nvPr/>
        </p:nvSpPr>
        <p:spPr>
          <a:xfrm>
            <a:off x="3519055" y="1080655"/>
            <a:ext cx="8483601" cy="56572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b="1"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p:txBody>
      </p:sp>
      <p:pic>
        <p:nvPicPr>
          <p:cNvPr id="5" name="Bilde 4">
            <a:extLst>
              <a:ext uri="{FF2B5EF4-FFF2-40B4-BE49-F238E27FC236}">
                <a16:creationId xmlns:a16="http://schemas.microsoft.com/office/drawing/2014/main" id="{B5498DDF-48BB-C85F-A94E-023C8766FEA7}"/>
              </a:ext>
            </a:extLst>
          </p:cNvPr>
          <p:cNvPicPr>
            <a:picLocks noChangeAspect="1"/>
          </p:cNvPicPr>
          <p:nvPr/>
        </p:nvPicPr>
        <p:blipFill>
          <a:blip r:embed="rId3"/>
          <a:stretch>
            <a:fillRect/>
          </a:stretch>
        </p:blipFill>
        <p:spPr>
          <a:xfrm>
            <a:off x="1648918" y="1447024"/>
            <a:ext cx="9527970" cy="3963952"/>
          </a:xfrm>
          <a:prstGeom prst="rect">
            <a:avLst/>
          </a:prstGeom>
        </p:spPr>
      </p:pic>
    </p:spTree>
    <p:extLst>
      <p:ext uri="{BB962C8B-B14F-4D97-AF65-F5344CB8AC3E}">
        <p14:creationId xmlns:p14="http://schemas.microsoft.com/office/powerpoint/2010/main" val="3300900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D37E523A-C57D-6EB6-435C-9160230574DA}"/>
              </a:ext>
            </a:extLst>
          </p:cNvPr>
          <p:cNvSpPr>
            <a:spLocks noGrp="1"/>
          </p:cNvSpPr>
          <p:nvPr>
            <p:ph type="body" sz="quarter" idx="10"/>
          </p:nvPr>
        </p:nvSpPr>
        <p:spPr>
          <a:xfrm>
            <a:off x="3519056" y="1080655"/>
            <a:ext cx="8331200" cy="5504872"/>
          </a:xfrm>
        </p:spPr>
        <p:txBody>
          <a:bodyPr>
            <a:normAutofit/>
          </a:bodyPr>
          <a:lstStyle/>
          <a:p>
            <a:endParaRPr lang="nb-NO" dirty="0"/>
          </a:p>
          <a:p>
            <a:endParaRPr lang="nb-NO" dirty="0"/>
          </a:p>
          <a:p>
            <a:endParaRPr lang="nb-NO" dirty="0"/>
          </a:p>
          <a:p>
            <a:endParaRPr lang="nb-NO" dirty="0"/>
          </a:p>
        </p:txBody>
      </p:sp>
      <p:sp>
        <p:nvSpPr>
          <p:cNvPr id="6" name="Plassholder for tekst 7">
            <a:extLst>
              <a:ext uri="{FF2B5EF4-FFF2-40B4-BE49-F238E27FC236}">
                <a16:creationId xmlns:a16="http://schemas.microsoft.com/office/drawing/2014/main" id="{C95B44CB-7170-BE2F-1D4E-3EF1F98E5C72}"/>
              </a:ext>
            </a:extLst>
          </p:cNvPr>
          <p:cNvSpPr txBox="1">
            <a:spLocks/>
          </p:cNvSpPr>
          <p:nvPr/>
        </p:nvSpPr>
        <p:spPr>
          <a:xfrm>
            <a:off x="3519055" y="1080655"/>
            <a:ext cx="8483601" cy="56572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b="1"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p:txBody>
      </p:sp>
      <p:sp>
        <p:nvSpPr>
          <p:cNvPr id="2" name="Text Placeholder 2">
            <a:extLst>
              <a:ext uri="{FF2B5EF4-FFF2-40B4-BE49-F238E27FC236}">
                <a16:creationId xmlns:a16="http://schemas.microsoft.com/office/drawing/2014/main" id="{93756E86-026F-436C-803F-622B4FD83646}"/>
              </a:ext>
            </a:extLst>
          </p:cNvPr>
          <p:cNvSpPr>
            <a:spLocks noGrp="1"/>
          </p:cNvSpPr>
          <p:nvPr>
            <p:ph type="body" sz="quarter" idx="11"/>
          </p:nvPr>
        </p:nvSpPr>
        <p:spPr>
          <a:xfrm>
            <a:off x="3195263" y="386163"/>
            <a:ext cx="4027471" cy="808181"/>
          </a:xfrm>
        </p:spPr>
        <p:txBody>
          <a:bodyPr>
            <a:noAutofit/>
          </a:bodyPr>
          <a:lstStyle/>
          <a:p>
            <a:pPr>
              <a:spcBef>
                <a:spcPts val="2400"/>
              </a:spcBef>
            </a:pPr>
            <a:r>
              <a:rPr lang="nb-NO" sz="4500" dirty="0"/>
              <a:t>   Annotering</a:t>
            </a:r>
          </a:p>
        </p:txBody>
      </p:sp>
      <p:pic>
        <p:nvPicPr>
          <p:cNvPr id="5" name="Bilde 4">
            <a:extLst>
              <a:ext uri="{FF2B5EF4-FFF2-40B4-BE49-F238E27FC236}">
                <a16:creationId xmlns:a16="http://schemas.microsoft.com/office/drawing/2014/main" id="{2899ED07-B75B-4EAC-D2AB-D0B3662A123B}"/>
              </a:ext>
            </a:extLst>
          </p:cNvPr>
          <p:cNvPicPr>
            <a:picLocks noChangeAspect="1"/>
          </p:cNvPicPr>
          <p:nvPr/>
        </p:nvPicPr>
        <p:blipFill>
          <a:blip r:embed="rId3"/>
          <a:stretch>
            <a:fillRect/>
          </a:stretch>
        </p:blipFill>
        <p:spPr>
          <a:xfrm>
            <a:off x="980711" y="1731666"/>
            <a:ext cx="10411814" cy="3394668"/>
          </a:xfrm>
          <a:prstGeom prst="rect">
            <a:avLst/>
          </a:prstGeom>
        </p:spPr>
      </p:pic>
    </p:spTree>
    <p:extLst>
      <p:ext uri="{BB962C8B-B14F-4D97-AF65-F5344CB8AC3E}">
        <p14:creationId xmlns:p14="http://schemas.microsoft.com/office/powerpoint/2010/main" val="397836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66A624BA-A321-E631-AAAB-41382155FDF7}"/>
              </a:ext>
            </a:extLst>
          </p:cNvPr>
          <p:cNvSpPr>
            <a:spLocks noGrp="1"/>
          </p:cNvSpPr>
          <p:nvPr>
            <p:ph type="title"/>
          </p:nvPr>
        </p:nvSpPr>
        <p:spPr/>
        <p:txBody>
          <a:bodyPr/>
          <a:lstStyle/>
          <a:p>
            <a:r>
              <a:rPr lang="nb-NO" sz="4500" dirty="0"/>
              <a:t>Agenda</a:t>
            </a:r>
          </a:p>
        </p:txBody>
      </p:sp>
      <p:grpSp>
        <p:nvGrpSpPr>
          <p:cNvPr id="11" name="Gruppe 10">
            <a:extLst>
              <a:ext uri="{FF2B5EF4-FFF2-40B4-BE49-F238E27FC236}">
                <a16:creationId xmlns:a16="http://schemas.microsoft.com/office/drawing/2014/main" id="{197024AF-A8E1-812E-DD6F-1110193999D6}"/>
              </a:ext>
            </a:extLst>
          </p:cNvPr>
          <p:cNvGrpSpPr/>
          <p:nvPr/>
        </p:nvGrpSpPr>
        <p:grpSpPr>
          <a:xfrm>
            <a:off x="2718987" y="1885476"/>
            <a:ext cx="7544656" cy="3701349"/>
            <a:chOff x="2174696" y="1815873"/>
            <a:chExt cx="7544656" cy="3701349"/>
          </a:xfrm>
        </p:grpSpPr>
        <p:sp>
          <p:nvSpPr>
            <p:cNvPr id="9" name="Rektangel: avrundede hjørner 8">
              <a:extLst>
                <a:ext uri="{FF2B5EF4-FFF2-40B4-BE49-F238E27FC236}">
                  <a16:creationId xmlns:a16="http://schemas.microsoft.com/office/drawing/2014/main" id="{AB5B28B9-567E-D116-9561-3A0A584DA4F9}"/>
                </a:ext>
              </a:extLst>
            </p:cNvPr>
            <p:cNvSpPr/>
            <p:nvPr/>
          </p:nvSpPr>
          <p:spPr>
            <a:xfrm>
              <a:off x="2174696" y="1815873"/>
              <a:ext cx="6743273" cy="3701349"/>
            </a:xfrm>
            <a:prstGeom prst="roundRect">
              <a:avLst/>
            </a:prstGeom>
            <a:solidFill>
              <a:srgbClr val="D4D8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b-NO"/>
            </a:p>
          </p:txBody>
        </p:sp>
        <p:sp>
          <p:nvSpPr>
            <p:cNvPr id="2" name="TekstSylinder 1">
              <a:extLst>
                <a:ext uri="{FF2B5EF4-FFF2-40B4-BE49-F238E27FC236}">
                  <a16:creationId xmlns:a16="http://schemas.microsoft.com/office/drawing/2014/main" id="{9C2E90AC-7136-F007-F200-663A2E36F677}"/>
                </a:ext>
              </a:extLst>
            </p:cNvPr>
            <p:cNvSpPr txBox="1"/>
            <p:nvPr/>
          </p:nvSpPr>
          <p:spPr>
            <a:xfrm>
              <a:off x="2636793" y="2008765"/>
              <a:ext cx="4075494" cy="3276282"/>
            </a:xfrm>
            <a:prstGeom prst="rect">
              <a:avLst/>
            </a:prstGeom>
            <a:noFill/>
          </p:spPr>
          <p:txBody>
            <a:bodyPr wrap="square" rtlCol="0">
              <a:spAutoFit/>
            </a:bodyPr>
            <a:lstStyle/>
            <a:p>
              <a:pPr>
                <a:lnSpc>
                  <a:spcPct val="150000"/>
                </a:lnSpc>
              </a:pPr>
              <a:r>
                <a:rPr lang="nb-NO" sz="2000" b="1" dirty="0">
                  <a:latin typeface="Calibri" panose="020F0502020204030204" pitchFamily="34" charset="0"/>
                  <a:cs typeface="Calibri" panose="020F0502020204030204" pitchFamily="34" charset="0"/>
                </a:rPr>
                <a:t>1</a:t>
              </a:r>
              <a:r>
                <a:rPr lang="nb-NO" sz="2000" dirty="0">
                  <a:latin typeface="Calibri" panose="020F0502020204030204" pitchFamily="34" charset="0"/>
                  <a:cs typeface="Calibri" panose="020F0502020204030204" pitchFamily="34" charset="0"/>
                </a:rPr>
                <a:t>. Innlogging </a:t>
              </a:r>
            </a:p>
            <a:p>
              <a:pPr>
                <a:lnSpc>
                  <a:spcPct val="150000"/>
                </a:lnSpc>
              </a:pPr>
              <a:r>
                <a:rPr lang="nb-NO" sz="2000" b="1" dirty="0">
                  <a:latin typeface="Calibri" panose="020F0502020204030204" pitchFamily="34" charset="0"/>
                  <a:cs typeface="Calibri" panose="020F0502020204030204" pitchFamily="34" charset="0"/>
                </a:rPr>
                <a:t>2</a:t>
              </a:r>
              <a:r>
                <a:rPr lang="nb-NO" sz="2000" dirty="0">
                  <a:latin typeface="Calibri" panose="020F0502020204030204" pitchFamily="34" charset="0"/>
                  <a:cs typeface="Calibri" panose="020F0502020204030204" pitchFamily="34" charset="0"/>
                </a:rPr>
                <a:t>. Startside</a:t>
              </a:r>
            </a:p>
            <a:p>
              <a:pPr>
                <a:lnSpc>
                  <a:spcPct val="150000"/>
                </a:lnSpc>
              </a:pPr>
              <a:r>
                <a:rPr lang="nb-NO" sz="2000" b="1" dirty="0">
                  <a:latin typeface="Calibri" panose="020F0502020204030204" pitchFamily="34" charset="0"/>
                  <a:cs typeface="Calibri" panose="020F0502020204030204" pitchFamily="34" charset="0"/>
                </a:rPr>
                <a:t>3. </a:t>
              </a:r>
              <a:r>
                <a:rPr lang="nb-NO" sz="2000" dirty="0">
                  <a:latin typeface="Calibri" panose="020F0502020204030204" pitchFamily="34" charset="0"/>
                  <a:cs typeface="Calibri" panose="020F0502020204030204" pitchFamily="34" charset="0"/>
                </a:rPr>
                <a:t>Min side</a:t>
              </a:r>
            </a:p>
            <a:p>
              <a:pPr>
                <a:lnSpc>
                  <a:spcPct val="150000"/>
                </a:lnSpc>
              </a:pPr>
              <a:r>
                <a:rPr lang="nb-NO" sz="2000" b="1" dirty="0">
                  <a:latin typeface="Calibri" panose="020F0502020204030204" pitchFamily="34" charset="0"/>
                  <a:cs typeface="Calibri" panose="020F0502020204030204" pitchFamily="34" charset="0"/>
                </a:rPr>
                <a:t>4</a:t>
              </a:r>
              <a:r>
                <a:rPr lang="nb-NO" sz="2000" dirty="0">
                  <a:latin typeface="Calibri" panose="020F0502020204030204" pitchFamily="34" charset="0"/>
                  <a:cs typeface="Calibri" panose="020F0502020204030204" pitchFamily="34" charset="0"/>
                </a:rPr>
                <a:t>. Venstremeny</a:t>
              </a:r>
            </a:p>
            <a:p>
              <a:pPr>
                <a:lnSpc>
                  <a:spcPct val="150000"/>
                </a:lnSpc>
              </a:pPr>
              <a:r>
                <a:rPr lang="nb-NO" sz="2000" b="1" dirty="0">
                  <a:latin typeface="Calibri" panose="020F0502020204030204" pitchFamily="34" charset="0"/>
                  <a:cs typeface="Calibri" panose="020F0502020204030204" pitchFamily="34" charset="0"/>
                </a:rPr>
                <a:t>5</a:t>
              </a:r>
              <a:r>
                <a:rPr lang="nb-NO" sz="2000" dirty="0">
                  <a:latin typeface="Calibri" panose="020F0502020204030204" pitchFamily="34" charset="0"/>
                  <a:cs typeface="Calibri" panose="020F0502020204030204" pitchFamily="34" charset="0"/>
                </a:rPr>
                <a:t>. Kalendervisning</a:t>
              </a:r>
            </a:p>
            <a:p>
              <a:pPr>
                <a:lnSpc>
                  <a:spcPct val="150000"/>
                </a:lnSpc>
              </a:pPr>
              <a:r>
                <a:rPr lang="nb-NO" sz="2000" b="1" dirty="0">
                  <a:latin typeface="Calibri" panose="020F0502020204030204" pitchFamily="34" charset="0"/>
                  <a:cs typeface="Calibri" panose="020F0502020204030204" pitchFamily="34" charset="0"/>
                </a:rPr>
                <a:t>6</a:t>
              </a:r>
              <a:r>
                <a:rPr lang="nb-NO" sz="2000" dirty="0">
                  <a:latin typeface="Calibri" panose="020F0502020204030204" pitchFamily="34" charset="0"/>
                  <a:cs typeface="Calibri" panose="020F0502020204030204" pitchFamily="34" charset="0"/>
                </a:rPr>
                <a:t>. Listevisning</a:t>
              </a:r>
            </a:p>
            <a:p>
              <a:pPr>
                <a:lnSpc>
                  <a:spcPct val="150000"/>
                </a:lnSpc>
              </a:pPr>
              <a:r>
                <a:rPr lang="nb-NO" sz="2000" b="1" dirty="0">
                  <a:latin typeface="Calibri" panose="020F0502020204030204" pitchFamily="34" charset="0"/>
                  <a:cs typeface="Calibri" panose="020F0502020204030204" pitchFamily="34" charset="0"/>
                </a:rPr>
                <a:t>7</a:t>
              </a:r>
              <a:r>
                <a:rPr lang="nb-NO" sz="2000" dirty="0">
                  <a:latin typeface="Calibri" panose="020F0502020204030204" pitchFamily="34" charset="0"/>
                  <a:cs typeface="Calibri" panose="020F0502020204030204" pitchFamily="34" charset="0"/>
                </a:rPr>
                <a:t>. Et bestemt møte</a:t>
              </a:r>
            </a:p>
          </p:txBody>
        </p:sp>
        <p:sp>
          <p:nvSpPr>
            <p:cNvPr id="8" name="TekstSylinder 7">
              <a:extLst>
                <a:ext uri="{FF2B5EF4-FFF2-40B4-BE49-F238E27FC236}">
                  <a16:creationId xmlns:a16="http://schemas.microsoft.com/office/drawing/2014/main" id="{A7240E7E-B8EA-41EA-A9C9-9B3EEE0C216B}"/>
                </a:ext>
              </a:extLst>
            </p:cNvPr>
            <p:cNvSpPr txBox="1"/>
            <p:nvPr/>
          </p:nvSpPr>
          <p:spPr>
            <a:xfrm>
              <a:off x="5741143" y="2008765"/>
              <a:ext cx="3978209" cy="3276282"/>
            </a:xfrm>
            <a:prstGeom prst="rect">
              <a:avLst/>
            </a:prstGeom>
            <a:noFill/>
          </p:spPr>
          <p:txBody>
            <a:bodyPr wrap="square">
              <a:spAutoFit/>
            </a:bodyPr>
            <a:lstStyle/>
            <a:p>
              <a:pPr>
                <a:lnSpc>
                  <a:spcPct val="150000"/>
                </a:lnSpc>
              </a:pPr>
              <a:r>
                <a:rPr lang="nb-NO" sz="2000" b="1" dirty="0">
                  <a:latin typeface="Calibri" panose="020F0502020204030204" pitchFamily="34" charset="0"/>
                  <a:cs typeface="Calibri" panose="020F0502020204030204" pitchFamily="34" charset="0"/>
                </a:rPr>
                <a:t>8</a:t>
              </a:r>
              <a:r>
                <a:rPr lang="nb-NO" sz="2000" dirty="0">
                  <a:latin typeface="Calibri" panose="020F0502020204030204" pitchFamily="34" charset="0"/>
                  <a:cs typeface="Calibri" panose="020F0502020204030204" pitchFamily="34" charset="0"/>
                </a:rPr>
                <a:t>. Møtedeltakere</a:t>
              </a:r>
            </a:p>
            <a:p>
              <a:pPr>
                <a:lnSpc>
                  <a:spcPct val="150000"/>
                </a:lnSpc>
              </a:pPr>
              <a:r>
                <a:rPr lang="nb-NO" sz="2000" b="1" dirty="0">
                  <a:latin typeface="Calibri" panose="020F0502020204030204" pitchFamily="34" charset="0"/>
                  <a:cs typeface="Calibri" panose="020F0502020204030204" pitchFamily="34" charset="0"/>
                </a:rPr>
                <a:t>9</a:t>
              </a:r>
              <a:r>
                <a:rPr lang="nb-NO" sz="2000" dirty="0">
                  <a:latin typeface="Calibri" panose="020F0502020204030204" pitchFamily="34" charset="0"/>
                  <a:cs typeface="Calibri" panose="020F0502020204030204" pitchFamily="34" charset="0"/>
                </a:rPr>
                <a:t>. Melde forfall </a:t>
              </a:r>
            </a:p>
            <a:p>
              <a:pPr>
                <a:lnSpc>
                  <a:spcPct val="150000"/>
                </a:lnSpc>
              </a:pPr>
              <a:r>
                <a:rPr lang="nb-NO" sz="2000" b="1" dirty="0">
                  <a:latin typeface="Calibri" panose="020F0502020204030204" pitchFamily="34" charset="0"/>
                  <a:cs typeface="Calibri" panose="020F0502020204030204" pitchFamily="34" charset="0"/>
                </a:rPr>
                <a:t>10</a:t>
              </a:r>
              <a:r>
                <a:rPr lang="nb-NO" sz="2000" dirty="0">
                  <a:latin typeface="Calibri" panose="020F0502020204030204" pitchFamily="34" charset="0"/>
                  <a:cs typeface="Calibri" panose="020F0502020204030204" pitchFamily="34" charset="0"/>
                </a:rPr>
                <a:t>. Forslag og vedtak </a:t>
              </a:r>
            </a:p>
            <a:p>
              <a:pPr>
                <a:lnSpc>
                  <a:spcPct val="150000"/>
                </a:lnSpc>
              </a:pPr>
              <a:r>
                <a:rPr lang="nb-NO" sz="2000" b="1" dirty="0">
                  <a:latin typeface="Calibri" panose="020F0502020204030204" pitchFamily="34" charset="0"/>
                  <a:cs typeface="Calibri" panose="020F0502020204030204" pitchFamily="34" charset="0"/>
                </a:rPr>
                <a:t>11</a:t>
              </a:r>
              <a:r>
                <a:rPr lang="nb-NO" sz="2000" dirty="0">
                  <a:latin typeface="Calibri" panose="020F0502020204030204" pitchFamily="34" charset="0"/>
                  <a:cs typeface="Calibri" panose="020F0502020204030204" pitchFamily="34" charset="0"/>
                </a:rPr>
                <a:t>. Behandlingshistorikk </a:t>
              </a:r>
            </a:p>
            <a:p>
              <a:pPr>
                <a:lnSpc>
                  <a:spcPct val="150000"/>
                </a:lnSpc>
              </a:pPr>
              <a:r>
                <a:rPr lang="nb-NO" sz="2000" b="1" dirty="0">
                  <a:latin typeface="Calibri" panose="020F0502020204030204" pitchFamily="34" charset="0"/>
                  <a:cs typeface="Calibri" panose="020F0502020204030204" pitchFamily="34" charset="0"/>
                </a:rPr>
                <a:t>12</a:t>
              </a:r>
              <a:r>
                <a:rPr lang="nb-NO" sz="2000" dirty="0">
                  <a:latin typeface="Calibri" panose="020F0502020204030204" pitchFamily="34" charset="0"/>
                  <a:cs typeface="Calibri" panose="020F0502020204030204" pitchFamily="34" charset="0"/>
                </a:rPr>
                <a:t>. Votering</a:t>
              </a:r>
            </a:p>
            <a:p>
              <a:pPr>
                <a:lnSpc>
                  <a:spcPct val="150000"/>
                </a:lnSpc>
              </a:pPr>
              <a:r>
                <a:rPr lang="nb-NO" sz="2000" b="1" dirty="0">
                  <a:latin typeface="Calibri" panose="020F0502020204030204" pitchFamily="34" charset="0"/>
                  <a:cs typeface="Calibri" panose="020F0502020204030204" pitchFamily="34" charset="0"/>
                </a:rPr>
                <a:t>13</a:t>
              </a:r>
              <a:r>
                <a:rPr lang="nb-NO" sz="2000" dirty="0">
                  <a:latin typeface="Calibri" panose="020F0502020204030204" pitchFamily="34" charset="0"/>
                  <a:cs typeface="Calibri" panose="020F0502020204030204" pitchFamily="34" charset="0"/>
                </a:rPr>
                <a:t>. Dokumenter </a:t>
              </a:r>
            </a:p>
            <a:p>
              <a:pPr>
                <a:lnSpc>
                  <a:spcPct val="150000"/>
                </a:lnSpc>
              </a:pPr>
              <a:r>
                <a:rPr lang="nb-NO" sz="2000" b="1" dirty="0">
                  <a:latin typeface="Calibri" panose="020F0502020204030204" pitchFamily="34" charset="0"/>
                  <a:cs typeface="Calibri" panose="020F0502020204030204" pitchFamily="34" charset="0"/>
                </a:rPr>
                <a:t>14. </a:t>
              </a:r>
              <a:r>
                <a:rPr lang="nb-NO" sz="2000" dirty="0">
                  <a:latin typeface="Calibri" panose="020F0502020204030204" pitchFamily="34" charset="0"/>
                  <a:cs typeface="Calibri" panose="020F0502020204030204" pitchFamily="34" charset="0"/>
                </a:rPr>
                <a:t>Annotering</a:t>
              </a:r>
            </a:p>
          </p:txBody>
        </p:sp>
      </p:grpSp>
    </p:spTree>
    <p:extLst>
      <p:ext uri="{BB962C8B-B14F-4D97-AF65-F5344CB8AC3E}">
        <p14:creationId xmlns:p14="http://schemas.microsoft.com/office/powerpoint/2010/main" val="4088174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D37E523A-C57D-6EB6-435C-9160230574DA}"/>
              </a:ext>
            </a:extLst>
          </p:cNvPr>
          <p:cNvSpPr>
            <a:spLocks noGrp="1"/>
          </p:cNvSpPr>
          <p:nvPr>
            <p:ph type="body" sz="quarter" idx="10"/>
          </p:nvPr>
        </p:nvSpPr>
        <p:spPr>
          <a:xfrm>
            <a:off x="3519056" y="1080655"/>
            <a:ext cx="8331200" cy="5504872"/>
          </a:xfrm>
        </p:spPr>
        <p:txBody>
          <a:bodyPr>
            <a:normAutofit/>
          </a:bodyPr>
          <a:lstStyle/>
          <a:p>
            <a:endParaRPr lang="nb-NO" dirty="0"/>
          </a:p>
          <a:p>
            <a:endParaRPr lang="nb-NO" dirty="0"/>
          </a:p>
          <a:p>
            <a:endParaRPr lang="nb-NO" dirty="0"/>
          </a:p>
          <a:p>
            <a:endParaRPr lang="nb-NO" dirty="0"/>
          </a:p>
        </p:txBody>
      </p:sp>
      <p:sp>
        <p:nvSpPr>
          <p:cNvPr id="6" name="Plassholder for tekst 7">
            <a:extLst>
              <a:ext uri="{FF2B5EF4-FFF2-40B4-BE49-F238E27FC236}">
                <a16:creationId xmlns:a16="http://schemas.microsoft.com/office/drawing/2014/main" id="{C95B44CB-7170-BE2F-1D4E-3EF1F98E5C72}"/>
              </a:ext>
            </a:extLst>
          </p:cNvPr>
          <p:cNvSpPr txBox="1">
            <a:spLocks/>
          </p:cNvSpPr>
          <p:nvPr/>
        </p:nvSpPr>
        <p:spPr>
          <a:xfrm>
            <a:off x="3519055" y="1080655"/>
            <a:ext cx="8483601" cy="56572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b="1"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p:txBody>
      </p:sp>
      <p:sp>
        <p:nvSpPr>
          <p:cNvPr id="2" name="Text Placeholder 2">
            <a:extLst>
              <a:ext uri="{FF2B5EF4-FFF2-40B4-BE49-F238E27FC236}">
                <a16:creationId xmlns:a16="http://schemas.microsoft.com/office/drawing/2014/main" id="{C0576B55-AAAF-E2F0-A9F9-B5E29A034878}"/>
              </a:ext>
            </a:extLst>
          </p:cNvPr>
          <p:cNvSpPr>
            <a:spLocks noGrp="1"/>
          </p:cNvSpPr>
          <p:nvPr>
            <p:ph type="body" sz="quarter" idx="11"/>
          </p:nvPr>
        </p:nvSpPr>
        <p:spPr>
          <a:xfrm>
            <a:off x="3200557" y="386163"/>
            <a:ext cx="8483600" cy="808181"/>
          </a:xfrm>
        </p:spPr>
        <p:txBody>
          <a:bodyPr>
            <a:noAutofit/>
          </a:bodyPr>
          <a:lstStyle/>
          <a:p>
            <a:r>
              <a:rPr lang="nb-NO" sz="4500" dirty="0"/>
              <a:t>   Annotering og deling av notater</a:t>
            </a:r>
          </a:p>
        </p:txBody>
      </p:sp>
      <p:pic>
        <p:nvPicPr>
          <p:cNvPr id="9" name="Bilde 8">
            <a:extLst>
              <a:ext uri="{FF2B5EF4-FFF2-40B4-BE49-F238E27FC236}">
                <a16:creationId xmlns:a16="http://schemas.microsoft.com/office/drawing/2014/main" id="{922C80E5-4B93-E3BC-3C5A-87463D5FEDE6}"/>
              </a:ext>
            </a:extLst>
          </p:cNvPr>
          <p:cNvPicPr>
            <a:picLocks noChangeAspect="1"/>
          </p:cNvPicPr>
          <p:nvPr/>
        </p:nvPicPr>
        <p:blipFill>
          <a:blip r:embed="rId3"/>
          <a:stretch>
            <a:fillRect/>
          </a:stretch>
        </p:blipFill>
        <p:spPr>
          <a:xfrm>
            <a:off x="3673635" y="1351417"/>
            <a:ext cx="3828942" cy="4607494"/>
          </a:xfrm>
          <a:prstGeom prst="rect">
            <a:avLst/>
          </a:prstGeom>
        </p:spPr>
      </p:pic>
    </p:spTree>
    <p:extLst>
      <p:ext uri="{BB962C8B-B14F-4D97-AF65-F5344CB8AC3E}">
        <p14:creationId xmlns:p14="http://schemas.microsoft.com/office/powerpoint/2010/main" val="514447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Internett med heldekkende fyll">
            <a:extLst>
              <a:ext uri="{FF2B5EF4-FFF2-40B4-BE49-F238E27FC236}">
                <a16:creationId xmlns:a16="http://schemas.microsoft.com/office/drawing/2014/main" id="{0B0DE00B-A8C6-B3D1-E81E-4189B1FAA7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988" y="1054668"/>
            <a:ext cx="1494652" cy="1494652"/>
          </a:xfrm>
          <a:prstGeom prst="rect">
            <a:avLst/>
          </a:prstGeom>
        </p:spPr>
      </p:pic>
      <p:pic>
        <p:nvPicPr>
          <p:cNvPr id="6" name="Grafikk 5" descr="Kvinneprofil med heldekkende fyll">
            <a:extLst>
              <a:ext uri="{FF2B5EF4-FFF2-40B4-BE49-F238E27FC236}">
                <a16:creationId xmlns:a16="http://schemas.microsoft.com/office/drawing/2014/main" id="{227750BD-3A0F-6AF6-D7D1-E5ADD853DC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7606" y="2936759"/>
            <a:ext cx="1169416" cy="1169416"/>
          </a:xfrm>
          <a:prstGeom prst="rect">
            <a:avLst/>
          </a:prstGeom>
        </p:spPr>
      </p:pic>
      <p:pic>
        <p:nvPicPr>
          <p:cNvPr id="7" name="Grafikk 6" descr="Navneskilt til ansatte med heldekkende fyll">
            <a:extLst>
              <a:ext uri="{FF2B5EF4-FFF2-40B4-BE49-F238E27FC236}">
                <a16:creationId xmlns:a16="http://schemas.microsoft.com/office/drawing/2014/main" id="{B9A2A132-7E36-B174-751D-8857A12252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7606" y="4493614"/>
            <a:ext cx="1220637" cy="1220637"/>
          </a:xfrm>
          <a:prstGeom prst="rect">
            <a:avLst/>
          </a:prstGeom>
        </p:spPr>
      </p:pic>
      <p:sp>
        <p:nvSpPr>
          <p:cNvPr id="8" name="Text Placeholder 2">
            <a:extLst>
              <a:ext uri="{FF2B5EF4-FFF2-40B4-BE49-F238E27FC236}">
                <a16:creationId xmlns:a16="http://schemas.microsoft.com/office/drawing/2014/main" id="{3F98DC82-C417-8915-BEB9-8366587A70C9}"/>
              </a:ext>
            </a:extLst>
          </p:cNvPr>
          <p:cNvSpPr txBox="1">
            <a:spLocks/>
          </p:cNvSpPr>
          <p:nvPr/>
        </p:nvSpPr>
        <p:spPr>
          <a:xfrm>
            <a:off x="3195262" y="565140"/>
            <a:ext cx="8609745" cy="979055"/>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4500" b="1" dirty="0"/>
              <a:t>   Innlogging til Møteportal</a:t>
            </a:r>
          </a:p>
          <a:p>
            <a:endParaRPr lang="nb-NO" dirty="0"/>
          </a:p>
        </p:txBody>
      </p:sp>
      <p:pic>
        <p:nvPicPr>
          <p:cNvPr id="9" name="Bilde 8">
            <a:extLst>
              <a:ext uri="{FF2B5EF4-FFF2-40B4-BE49-F238E27FC236}">
                <a16:creationId xmlns:a16="http://schemas.microsoft.com/office/drawing/2014/main" id="{A91539FC-099A-34EB-EDC1-8458BC4DD9CD}"/>
              </a:ext>
            </a:extLst>
          </p:cNvPr>
          <p:cNvPicPr>
            <a:picLocks noChangeAspect="1"/>
          </p:cNvPicPr>
          <p:nvPr/>
        </p:nvPicPr>
        <p:blipFill>
          <a:blip r:embed="rId9"/>
          <a:stretch>
            <a:fillRect/>
          </a:stretch>
        </p:blipFill>
        <p:spPr>
          <a:xfrm>
            <a:off x="3471011" y="2403613"/>
            <a:ext cx="5033519" cy="2528222"/>
          </a:xfrm>
          <a:prstGeom prst="rect">
            <a:avLst/>
          </a:prstGeom>
          <a:ln>
            <a:noFill/>
          </a:ln>
          <a:effectLst>
            <a:outerShdw blurRad="292100" dist="139700" dir="2700000" algn="tl" rotWithShape="0">
              <a:srgbClr val="333333">
                <a:alpha val="65000"/>
              </a:srgbClr>
            </a:outerShdw>
          </a:effectLst>
        </p:spPr>
      </p:pic>
      <p:pic>
        <p:nvPicPr>
          <p:cNvPr id="10" name="Bilde 9">
            <a:extLst>
              <a:ext uri="{FF2B5EF4-FFF2-40B4-BE49-F238E27FC236}">
                <a16:creationId xmlns:a16="http://schemas.microsoft.com/office/drawing/2014/main" id="{C4AFFCE9-2813-8EC8-977F-5D44F9274F4F}"/>
              </a:ext>
            </a:extLst>
          </p:cNvPr>
          <p:cNvPicPr>
            <a:picLocks noChangeAspect="1"/>
          </p:cNvPicPr>
          <p:nvPr/>
        </p:nvPicPr>
        <p:blipFill>
          <a:blip r:embed="rId10"/>
          <a:stretch>
            <a:fillRect/>
          </a:stretch>
        </p:blipFill>
        <p:spPr>
          <a:xfrm>
            <a:off x="8902712" y="2332458"/>
            <a:ext cx="2770909" cy="25993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353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47C9958-A9E5-4478-616C-5F597FCF50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986"/>
          <a:stretch/>
        </p:blipFill>
        <p:spPr bwMode="auto">
          <a:xfrm>
            <a:off x="923860" y="1272662"/>
            <a:ext cx="10344279" cy="4600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Plassholder for tekst 6">
            <a:extLst>
              <a:ext uri="{FF2B5EF4-FFF2-40B4-BE49-F238E27FC236}">
                <a16:creationId xmlns:a16="http://schemas.microsoft.com/office/drawing/2014/main" id="{93F0DCC3-0BCD-A949-E17B-C2AD46449889}"/>
              </a:ext>
            </a:extLst>
          </p:cNvPr>
          <p:cNvSpPr txBox="1">
            <a:spLocks/>
          </p:cNvSpPr>
          <p:nvPr/>
        </p:nvSpPr>
        <p:spPr>
          <a:xfrm>
            <a:off x="3205537" y="297366"/>
            <a:ext cx="3205538" cy="7916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4500" b="1" dirty="0"/>
              <a:t>   Startside</a:t>
            </a:r>
          </a:p>
        </p:txBody>
      </p:sp>
    </p:spTree>
    <p:extLst>
      <p:ext uri="{BB962C8B-B14F-4D97-AF65-F5344CB8AC3E}">
        <p14:creationId xmlns:p14="http://schemas.microsoft.com/office/powerpoint/2010/main" val="394086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6">
            <a:extLst>
              <a:ext uri="{FF2B5EF4-FFF2-40B4-BE49-F238E27FC236}">
                <a16:creationId xmlns:a16="http://schemas.microsoft.com/office/drawing/2014/main" id="{93F0DCC3-0BCD-A949-E17B-C2AD46449889}"/>
              </a:ext>
            </a:extLst>
          </p:cNvPr>
          <p:cNvSpPr txBox="1">
            <a:spLocks/>
          </p:cNvSpPr>
          <p:nvPr/>
        </p:nvSpPr>
        <p:spPr>
          <a:xfrm>
            <a:off x="3195264" y="297366"/>
            <a:ext cx="8996736" cy="7916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4500" b="1" dirty="0"/>
              <a:t>   Min side</a:t>
            </a:r>
          </a:p>
        </p:txBody>
      </p:sp>
      <p:pic>
        <p:nvPicPr>
          <p:cNvPr id="2" name="Bilde 1">
            <a:extLst>
              <a:ext uri="{FF2B5EF4-FFF2-40B4-BE49-F238E27FC236}">
                <a16:creationId xmlns:a16="http://schemas.microsoft.com/office/drawing/2014/main" id="{AC9D5B2D-1BF3-F607-474F-EBFAB3A6E0DC}"/>
              </a:ext>
            </a:extLst>
          </p:cNvPr>
          <p:cNvPicPr>
            <a:picLocks noChangeAspect="1"/>
          </p:cNvPicPr>
          <p:nvPr/>
        </p:nvPicPr>
        <p:blipFill rotWithShape="1">
          <a:blip r:embed="rId3"/>
          <a:srcRect b="2898"/>
          <a:stretch/>
        </p:blipFill>
        <p:spPr>
          <a:xfrm>
            <a:off x="1016119" y="1250718"/>
            <a:ext cx="10159761" cy="42562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757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684AED4-5FC1-1742-93BE-0B137CB64ED6}"/>
              </a:ext>
            </a:extLst>
          </p:cNvPr>
          <p:cNvPicPr>
            <a:picLocks noChangeAspect="1"/>
          </p:cNvPicPr>
          <p:nvPr/>
        </p:nvPicPr>
        <p:blipFill rotWithShape="1">
          <a:blip r:embed="rId3"/>
          <a:srcRect t="9558" b="-3925"/>
          <a:stretch/>
        </p:blipFill>
        <p:spPr>
          <a:xfrm>
            <a:off x="3539454" y="1524500"/>
            <a:ext cx="5717848" cy="591982"/>
          </a:xfrm>
          <a:prstGeom prst="rect">
            <a:avLst/>
          </a:prstGeom>
          <a:ln>
            <a:noFill/>
          </a:ln>
          <a:effectLst>
            <a:outerShdw blurRad="292100" dist="139700" dir="2700000" algn="tl" rotWithShape="0">
              <a:srgbClr val="333333">
                <a:alpha val="65000"/>
              </a:srgbClr>
            </a:outerShdw>
          </a:effectLst>
        </p:spPr>
      </p:pic>
      <p:pic>
        <p:nvPicPr>
          <p:cNvPr id="4" name="Bilde 3">
            <a:extLst>
              <a:ext uri="{FF2B5EF4-FFF2-40B4-BE49-F238E27FC236}">
                <a16:creationId xmlns:a16="http://schemas.microsoft.com/office/drawing/2014/main" id="{797E60ED-2DC1-7DE0-C9D6-1A48A24D1D63}"/>
              </a:ext>
            </a:extLst>
          </p:cNvPr>
          <p:cNvPicPr>
            <a:picLocks noChangeAspect="1"/>
          </p:cNvPicPr>
          <p:nvPr/>
        </p:nvPicPr>
        <p:blipFill>
          <a:blip r:embed="rId4"/>
          <a:stretch>
            <a:fillRect/>
          </a:stretch>
        </p:blipFill>
        <p:spPr>
          <a:xfrm>
            <a:off x="3539454" y="2948643"/>
            <a:ext cx="7636427" cy="2562095"/>
          </a:xfrm>
          <a:prstGeom prst="rect">
            <a:avLst/>
          </a:prstGeom>
          <a:ln>
            <a:noFill/>
          </a:ln>
          <a:effectLst>
            <a:outerShdw blurRad="292100" dist="139700" dir="2700000" algn="tl" rotWithShape="0">
              <a:srgbClr val="333333">
                <a:alpha val="65000"/>
              </a:srgbClr>
            </a:outerShdw>
          </a:effectLst>
        </p:spPr>
      </p:pic>
      <p:pic>
        <p:nvPicPr>
          <p:cNvPr id="5" name="Bilde 4">
            <a:extLst>
              <a:ext uri="{FF2B5EF4-FFF2-40B4-BE49-F238E27FC236}">
                <a16:creationId xmlns:a16="http://schemas.microsoft.com/office/drawing/2014/main" id="{1209C470-1E4F-4A98-49C1-3D10901AC89A}"/>
              </a:ext>
            </a:extLst>
          </p:cNvPr>
          <p:cNvPicPr>
            <a:picLocks noChangeAspect="1"/>
          </p:cNvPicPr>
          <p:nvPr/>
        </p:nvPicPr>
        <p:blipFill rotWithShape="1">
          <a:blip r:embed="rId5"/>
          <a:srcRect l="3320" t="9563" b="8632"/>
          <a:stretch/>
        </p:blipFill>
        <p:spPr>
          <a:xfrm>
            <a:off x="3539454" y="2233413"/>
            <a:ext cx="4048018" cy="509793"/>
          </a:xfrm>
          <a:prstGeom prst="rect">
            <a:avLst/>
          </a:prstGeom>
          <a:ln>
            <a:noFill/>
          </a:ln>
          <a:effectLst>
            <a:outerShdw blurRad="292100" dist="139700" dir="2700000" algn="tl" rotWithShape="0">
              <a:srgbClr val="333333">
                <a:alpha val="65000"/>
              </a:srgbClr>
            </a:outerShdw>
          </a:effectLst>
        </p:spPr>
      </p:pic>
      <p:sp>
        <p:nvSpPr>
          <p:cNvPr id="7" name="Plassholder for tekst 6">
            <a:extLst>
              <a:ext uri="{FF2B5EF4-FFF2-40B4-BE49-F238E27FC236}">
                <a16:creationId xmlns:a16="http://schemas.microsoft.com/office/drawing/2014/main" id="{536ED07A-6901-7FCC-23DD-A8D3C46A9A8B}"/>
              </a:ext>
            </a:extLst>
          </p:cNvPr>
          <p:cNvSpPr txBox="1">
            <a:spLocks/>
          </p:cNvSpPr>
          <p:nvPr/>
        </p:nvSpPr>
        <p:spPr>
          <a:xfrm>
            <a:off x="3174715" y="194020"/>
            <a:ext cx="9017284" cy="9144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4500" b="1" dirty="0"/>
              <a:t>   Søkefunksjon i Møteportalen</a:t>
            </a:r>
            <a:endParaRPr lang="nb-NO" sz="4500" dirty="0"/>
          </a:p>
        </p:txBody>
      </p:sp>
    </p:spTree>
    <p:extLst>
      <p:ext uri="{BB962C8B-B14F-4D97-AF65-F5344CB8AC3E}">
        <p14:creationId xmlns:p14="http://schemas.microsoft.com/office/powerpoint/2010/main" val="2712381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198F48-1497-9446-866E-0B893E175777}"/>
              </a:ext>
            </a:extLst>
          </p:cNvPr>
          <p:cNvSpPr>
            <a:spLocks noGrp="1"/>
          </p:cNvSpPr>
          <p:nvPr>
            <p:ph type="body" sz="quarter" idx="11"/>
          </p:nvPr>
        </p:nvSpPr>
        <p:spPr>
          <a:xfrm>
            <a:off x="3174715" y="252888"/>
            <a:ext cx="8075488" cy="1031381"/>
          </a:xfrm>
        </p:spPr>
        <p:txBody>
          <a:bodyPr>
            <a:normAutofit/>
          </a:bodyPr>
          <a:lstStyle/>
          <a:p>
            <a:r>
              <a:rPr lang="nb-NO" sz="4500" dirty="0"/>
              <a:t>   Venstremenyen</a:t>
            </a:r>
            <a:endParaRPr lang="nb-NO" dirty="0"/>
          </a:p>
        </p:txBody>
      </p:sp>
      <p:pic>
        <p:nvPicPr>
          <p:cNvPr id="35" name="Bilde 34">
            <a:extLst>
              <a:ext uri="{FF2B5EF4-FFF2-40B4-BE49-F238E27FC236}">
                <a16:creationId xmlns:a16="http://schemas.microsoft.com/office/drawing/2014/main" id="{8E2554CC-88C3-7760-9A88-F113FBDB3228}"/>
              </a:ext>
            </a:extLst>
          </p:cNvPr>
          <p:cNvPicPr>
            <a:picLocks noChangeAspect="1"/>
          </p:cNvPicPr>
          <p:nvPr/>
        </p:nvPicPr>
        <p:blipFill>
          <a:blip r:embed="rId3"/>
          <a:stretch>
            <a:fillRect/>
          </a:stretch>
        </p:blipFill>
        <p:spPr>
          <a:xfrm>
            <a:off x="3789955" y="1210721"/>
            <a:ext cx="1866552" cy="5092765"/>
          </a:xfrm>
          <a:prstGeom prst="rect">
            <a:avLst/>
          </a:prstGeom>
          <a:ln>
            <a:noFill/>
          </a:ln>
          <a:effectLst>
            <a:outerShdw blurRad="292100" dist="139700" dir="2700000" algn="tl" rotWithShape="0">
              <a:srgbClr val="333333">
                <a:alpha val="65000"/>
              </a:srgbClr>
            </a:outerShdw>
          </a:effectLst>
        </p:spPr>
      </p:pic>
      <p:pic>
        <p:nvPicPr>
          <p:cNvPr id="37" name="Bilde 36">
            <a:extLst>
              <a:ext uri="{FF2B5EF4-FFF2-40B4-BE49-F238E27FC236}">
                <a16:creationId xmlns:a16="http://schemas.microsoft.com/office/drawing/2014/main" id="{01C111D3-CE84-FF3A-2350-C944D95DF771}"/>
              </a:ext>
            </a:extLst>
          </p:cNvPr>
          <p:cNvPicPr>
            <a:picLocks noChangeAspect="1"/>
          </p:cNvPicPr>
          <p:nvPr/>
        </p:nvPicPr>
        <p:blipFill rotWithShape="1">
          <a:blip r:embed="rId4"/>
          <a:srcRect r="3262"/>
          <a:stretch/>
        </p:blipFill>
        <p:spPr>
          <a:xfrm>
            <a:off x="6096000" y="3983778"/>
            <a:ext cx="2038741" cy="2292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510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198F48-1497-9446-866E-0B893E175777}"/>
              </a:ext>
            </a:extLst>
          </p:cNvPr>
          <p:cNvSpPr>
            <a:spLocks noGrp="1"/>
          </p:cNvSpPr>
          <p:nvPr>
            <p:ph type="body" sz="quarter" idx="11"/>
          </p:nvPr>
        </p:nvSpPr>
        <p:spPr>
          <a:xfrm>
            <a:off x="3195262" y="272474"/>
            <a:ext cx="6688477" cy="898780"/>
          </a:xfrm>
        </p:spPr>
        <p:txBody>
          <a:bodyPr>
            <a:normAutofit/>
          </a:bodyPr>
          <a:lstStyle/>
          <a:p>
            <a:r>
              <a:rPr lang="nb-NO" sz="4500" dirty="0"/>
              <a:t>   Kalendervisning</a:t>
            </a:r>
          </a:p>
          <a:p>
            <a:endParaRPr lang="nb-NO" dirty="0"/>
          </a:p>
        </p:txBody>
      </p:sp>
      <p:sp>
        <p:nvSpPr>
          <p:cNvPr id="8" name="Plassholder for tekst 7">
            <a:extLst>
              <a:ext uri="{FF2B5EF4-FFF2-40B4-BE49-F238E27FC236}">
                <a16:creationId xmlns:a16="http://schemas.microsoft.com/office/drawing/2014/main" id="{D37E523A-C57D-6EB6-435C-9160230574DA}"/>
              </a:ext>
            </a:extLst>
          </p:cNvPr>
          <p:cNvSpPr>
            <a:spLocks noGrp="1"/>
          </p:cNvSpPr>
          <p:nvPr>
            <p:ph type="body" sz="quarter" idx="10"/>
          </p:nvPr>
        </p:nvSpPr>
        <p:spPr>
          <a:xfrm>
            <a:off x="3574472" y="1080655"/>
            <a:ext cx="8275783" cy="5504872"/>
          </a:xfrm>
        </p:spPr>
        <p:txBody>
          <a:bodyPr>
            <a:normAutofit/>
          </a:bodyPr>
          <a:lstStyle/>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p:txBody>
      </p:sp>
      <p:pic>
        <p:nvPicPr>
          <p:cNvPr id="7" name="Bilde 6">
            <a:extLst>
              <a:ext uri="{FF2B5EF4-FFF2-40B4-BE49-F238E27FC236}">
                <a16:creationId xmlns:a16="http://schemas.microsoft.com/office/drawing/2014/main" id="{E403ED77-A24D-2A8B-0520-6D8DC5D16D65}"/>
              </a:ext>
            </a:extLst>
          </p:cNvPr>
          <p:cNvPicPr>
            <a:picLocks noChangeAspect="1"/>
          </p:cNvPicPr>
          <p:nvPr/>
        </p:nvPicPr>
        <p:blipFill>
          <a:blip r:embed="rId3"/>
          <a:stretch>
            <a:fillRect/>
          </a:stretch>
        </p:blipFill>
        <p:spPr>
          <a:xfrm>
            <a:off x="1409075" y="1319369"/>
            <a:ext cx="9181475" cy="4384154"/>
          </a:xfrm>
          <a:prstGeom prst="rect">
            <a:avLst/>
          </a:prstGeom>
        </p:spPr>
      </p:pic>
    </p:spTree>
    <p:extLst>
      <p:ext uri="{BB962C8B-B14F-4D97-AF65-F5344CB8AC3E}">
        <p14:creationId xmlns:p14="http://schemas.microsoft.com/office/powerpoint/2010/main" val="191036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198F48-1497-9446-866E-0B893E175777}"/>
              </a:ext>
            </a:extLst>
          </p:cNvPr>
          <p:cNvSpPr>
            <a:spLocks noGrp="1"/>
          </p:cNvSpPr>
          <p:nvPr>
            <p:ph type="body" sz="quarter" idx="11"/>
          </p:nvPr>
        </p:nvSpPr>
        <p:spPr>
          <a:xfrm>
            <a:off x="3205537" y="272474"/>
            <a:ext cx="5989834" cy="808181"/>
          </a:xfrm>
        </p:spPr>
        <p:txBody>
          <a:bodyPr>
            <a:normAutofit/>
          </a:bodyPr>
          <a:lstStyle/>
          <a:p>
            <a:r>
              <a:rPr lang="nb-NO" sz="4500" dirty="0"/>
              <a:t>   Listevisning </a:t>
            </a:r>
          </a:p>
          <a:p>
            <a:endParaRPr lang="nb-NO" sz="4500" dirty="0"/>
          </a:p>
        </p:txBody>
      </p:sp>
      <p:sp>
        <p:nvSpPr>
          <p:cNvPr id="8" name="Plassholder for tekst 7">
            <a:extLst>
              <a:ext uri="{FF2B5EF4-FFF2-40B4-BE49-F238E27FC236}">
                <a16:creationId xmlns:a16="http://schemas.microsoft.com/office/drawing/2014/main" id="{D37E523A-C57D-6EB6-435C-9160230574DA}"/>
              </a:ext>
            </a:extLst>
          </p:cNvPr>
          <p:cNvSpPr>
            <a:spLocks noGrp="1"/>
          </p:cNvSpPr>
          <p:nvPr>
            <p:ph type="body" sz="quarter" idx="10"/>
          </p:nvPr>
        </p:nvSpPr>
        <p:spPr>
          <a:xfrm>
            <a:off x="3574472" y="1080655"/>
            <a:ext cx="8275783" cy="5504872"/>
          </a:xfrm>
        </p:spPr>
        <p:txBody>
          <a:bodyPr>
            <a:normAutofit/>
          </a:bodyPr>
          <a:lstStyle/>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p:txBody>
      </p:sp>
      <p:pic>
        <p:nvPicPr>
          <p:cNvPr id="4" name="Bilde 3">
            <a:extLst>
              <a:ext uri="{FF2B5EF4-FFF2-40B4-BE49-F238E27FC236}">
                <a16:creationId xmlns:a16="http://schemas.microsoft.com/office/drawing/2014/main" id="{ADECDF14-405D-6FAD-8374-363C8DD629D4}"/>
              </a:ext>
            </a:extLst>
          </p:cNvPr>
          <p:cNvPicPr>
            <a:picLocks noChangeAspect="1"/>
          </p:cNvPicPr>
          <p:nvPr/>
        </p:nvPicPr>
        <p:blipFill>
          <a:blip r:embed="rId3"/>
          <a:stretch>
            <a:fillRect/>
          </a:stretch>
        </p:blipFill>
        <p:spPr>
          <a:xfrm>
            <a:off x="1528996" y="1080655"/>
            <a:ext cx="9553731" cy="4812985"/>
          </a:xfrm>
          <a:prstGeom prst="rect">
            <a:avLst/>
          </a:prstGeom>
        </p:spPr>
      </p:pic>
    </p:spTree>
    <p:extLst>
      <p:ext uri="{BB962C8B-B14F-4D97-AF65-F5344CB8AC3E}">
        <p14:creationId xmlns:p14="http://schemas.microsoft.com/office/powerpoint/2010/main" val="2370011723"/>
      </p:ext>
    </p:extLst>
  </p:cSld>
  <p:clrMapOvr>
    <a:masterClrMapping/>
  </p:clrMapOvr>
</p:sld>
</file>

<file path=ppt/theme/theme1.xml><?xml version="1.0" encoding="utf-8"?>
<a:theme xmlns:a="http://schemas.openxmlformats.org/drawingml/2006/main" name="Office Theme">
  <a:themeElements>
    <a:clrScheme name="Custom 5">
      <a:dk1>
        <a:srgbClr val="003A70"/>
      </a:dk1>
      <a:lt1>
        <a:srgbClr val="FFFFFF"/>
      </a:lt1>
      <a:dk2>
        <a:srgbClr val="44546A"/>
      </a:dk2>
      <a:lt2>
        <a:srgbClr val="E7E6E6"/>
      </a:lt2>
      <a:accent1>
        <a:srgbClr val="0074B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28645</TotalTime>
  <Words>1432</Words>
  <Application>Microsoft Office PowerPoint</Application>
  <PresentationFormat>Widescreen</PresentationFormat>
  <Paragraphs>281</Paragraphs>
  <Slides>20</Slides>
  <Notes>19</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20</vt:i4>
      </vt:variant>
    </vt:vector>
  </HeadingPairs>
  <TitlesOfParts>
    <vt:vector size="28" baseType="lpstr">
      <vt:lpstr>Arial</vt:lpstr>
      <vt:lpstr>Calibri</vt:lpstr>
      <vt:lpstr>Calibri Light</vt:lpstr>
      <vt:lpstr>Karla</vt:lpstr>
      <vt:lpstr>Montserrat</vt:lpstr>
      <vt:lpstr>Times New Roman</vt:lpstr>
      <vt:lpstr>Wingdings</vt:lpstr>
      <vt:lpstr>Office Theme</vt:lpstr>
      <vt:lpstr>PowerPoint-presentasjon</vt:lpstr>
      <vt:lpstr>Agenda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Elise Birkeland</dc:creator>
  <cp:lastModifiedBy>Dan Robert Svenske</cp:lastModifiedBy>
  <cp:revision>137</cp:revision>
  <dcterms:created xsi:type="dcterms:W3CDTF">2019-06-25T07:19:10Z</dcterms:created>
  <dcterms:modified xsi:type="dcterms:W3CDTF">2023-10-31T10:46:42Z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4047661</vt:lpwstr>
  </property>
  <property fmtid="{D5CDD505-2E9C-101B-9397-08002B2CF9AE}" pid="3" name="NXPowerLiteSettings">
    <vt:lpwstr>C7000400038000</vt:lpwstr>
  </property>
  <property fmtid="{D5CDD505-2E9C-101B-9397-08002B2CF9AE}" pid="4" name="NXPowerLiteVersion">
    <vt:lpwstr>S8.2.3</vt:lpwstr>
  </property>
</Properties>
</file>