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0214DB9D-C44C-4990-9D6E-1C259FA999BB}">
          <p14:sldIdLst>
            <p14:sldId id="256"/>
            <p14:sldId id="257"/>
            <p14:sldId id="260"/>
            <p14:sldId id="258"/>
            <p14:sldId id="259"/>
            <p14:sldId id="261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90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768906-769A-4677-A9A8-C658F586F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46C7EF7-1A5B-4F0C-A5BF-451616793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E5F769-AEB3-45B1-B13F-0FF970E70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DA43-D7E7-4495-BA64-DB4503EA649C}" type="datetimeFigureOut">
              <a:rPr lang="nb-NO" smtClean="0"/>
              <a:t>08.09.2022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541455E-4651-4432-AFCF-46F73E0A6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3833BE7-E3A0-4563-A9BB-D2401015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B8E5-EBB8-45D4-8BF2-C5B182CC04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206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8FDC2B-2C06-4773-957C-EA936628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3A66746-B9CE-4E13-B669-F89D23F37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37D6835-A23F-4760-8B8A-77E36C514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DA43-D7E7-4495-BA64-DB4503EA649C}" type="datetimeFigureOut">
              <a:rPr lang="nb-NO" smtClean="0"/>
              <a:t>08.09.2022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137E05F-1C52-4D79-993E-8AD63EF20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09AD7B7-904B-478E-A5C3-F3AD33D51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B8E5-EBB8-45D4-8BF2-C5B182CC04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89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938F74D-F2AA-48A3-ADF2-85D39089B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75EDBF4-8D7E-44B4-9E73-17C7846DC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12AA005-7CD1-4A47-8B6A-4A5EB0B22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DA43-D7E7-4495-BA64-DB4503EA649C}" type="datetimeFigureOut">
              <a:rPr lang="nb-NO" smtClean="0"/>
              <a:t>08.09.2022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288440F-90AF-4558-90F7-EF6595103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F22B7D-7D07-4A4C-8310-A8C1CB6FD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B8E5-EBB8-45D4-8BF2-C5B182CC04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691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C8B645-6622-4B6A-8AD3-C302D3CEB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829B2F-8EB3-4E9D-82CC-04309C659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EB1E8FB-E4AE-4BC5-AAE3-C93A0A47C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DA43-D7E7-4495-BA64-DB4503EA649C}" type="datetimeFigureOut">
              <a:rPr lang="nb-NO" smtClean="0"/>
              <a:t>08.09.2022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4C10E51-3606-45C8-A913-F853F318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00C7F8E-D8C4-4B5B-BBB8-F76EF7A42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B8E5-EBB8-45D4-8BF2-C5B182CC04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2891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59E13E-4C7A-4CA5-A050-892AD81F2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6B0EC13-E54C-4DFB-82B2-BA808A1CF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5A0DC8-50E3-4AA3-BA77-03D6052F0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DA43-D7E7-4495-BA64-DB4503EA649C}" type="datetimeFigureOut">
              <a:rPr lang="nb-NO" smtClean="0"/>
              <a:t>08.09.2022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26D360A-4C48-4361-B304-2CCE13D6E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B3E5808-0BF6-490B-8A28-99857CA2B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B8E5-EBB8-45D4-8BF2-C5B182CC04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130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F9AC91-43FF-4B55-A024-C8E8BB8C8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C156AD-78E1-4E94-B284-8A144086AE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284D09A-1376-4183-A513-036E578C4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A2E8CE5-B1A4-4C99-890E-EFA47E985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DA43-D7E7-4495-BA64-DB4503EA649C}" type="datetimeFigureOut">
              <a:rPr lang="nb-NO" smtClean="0"/>
              <a:t>08.09.2022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2367B23-6627-41FD-A3B4-7A79FF73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84F7B72-A90A-411F-A60E-AF3324A2A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B8E5-EBB8-45D4-8BF2-C5B182CC04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781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D97B48-5A27-427C-BF9A-8F9298025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C4964CE-B915-4392-90AF-8AFC80909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A8B56CA-42FD-442E-910A-306F5880DE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B45E322-5A92-4C0B-A371-6867160FF8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CFED7E1-71CB-49A9-AD00-EB392790EA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0A6A644-4526-4453-8D13-B3262DF18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DA43-D7E7-4495-BA64-DB4503EA649C}" type="datetimeFigureOut">
              <a:rPr lang="nb-NO" smtClean="0"/>
              <a:t>08.09.2022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FE3BF76-F1B8-478F-BEB9-4875BCE88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81679A8-C571-44CB-8D09-E8676127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B8E5-EBB8-45D4-8BF2-C5B182CC04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390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F905FE-6477-46B0-9D77-70C524B63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22E83BC-5D15-4A77-920F-C76191E05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DA43-D7E7-4495-BA64-DB4503EA649C}" type="datetimeFigureOut">
              <a:rPr lang="nb-NO" smtClean="0"/>
              <a:t>08.09.2022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0B5BCAB-92A0-4AAC-9586-4EE83701F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40DD7CB-A0A4-46F6-A29A-7438153EA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B8E5-EBB8-45D4-8BF2-C5B182CC04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993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8702043-89CE-44CE-AC72-71310B3C3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DA43-D7E7-4495-BA64-DB4503EA649C}" type="datetimeFigureOut">
              <a:rPr lang="nb-NO" smtClean="0"/>
              <a:t>08.09.2022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86EDCCD-1EA6-44AF-AE14-F7DFAFA87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4651245-D308-4833-AD15-16F48F167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B8E5-EBB8-45D4-8BF2-C5B182CC04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852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A2A2A3-9CCE-4913-9221-A9472E271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B82C419-7577-440D-AD13-44BC2C646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8473153-AA73-430A-A749-C8F41C79D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E13169F-096F-4CD9-9A1C-2419D2779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DA43-D7E7-4495-BA64-DB4503EA649C}" type="datetimeFigureOut">
              <a:rPr lang="nb-NO" smtClean="0"/>
              <a:t>08.09.2022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67D9A1F-646E-4FE9-B88B-1508CAA6B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DDF579-2C7F-43AF-A4E2-D2D221C4E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B8E5-EBB8-45D4-8BF2-C5B182CC04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868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7B801E-BC8E-4C27-8FC8-40C8B759B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21661F4-F5BD-41E8-8333-345675DC56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5D74905-CDC4-47DC-A0AF-870152C66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C39CB50-A574-4366-8BEC-5D2F8CD35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DA43-D7E7-4495-BA64-DB4503EA649C}" type="datetimeFigureOut">
              <a:rPr lang="nb-NO" smtClean="0"/>
              <a:t>08.09.2022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E49E8AE-9004-4499-A667-A75FE11B6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28BE272-64BB-4FB4-A579-B071FE424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B8E5-EBB8-45D4-8BF2-C5B182CC04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810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5FF41BA-2DDD-4657-ABFA-B168E0AF6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A79888C-3DA7-4066-A3E1-67B787247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B5FBB62-53A4-4E28-9F47-9142D6AC1A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4DA43-D7E7-4495-BA64-DB4503EA649C}" type="datetimeFigureOut">
              <a:rPr lang="nb-NO" smtClean="0"/>
              <a:t>08.09.2022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5C9765C-158E-42BD-BE74-844D9945EF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E025B7-A1F1-4654-9DAA-67D4C9EE4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BB8E5-EBB8-45D4-8BF2-C5B182CC04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923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A8FABE-B82F-4579-AC45-46A70F43E6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Egnede områder for bolig i sentrum</a:t>
            </a:r>
            <a:br>
              <a:rPr lang="nb-NO" dirty="0"/>
            </a:b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C792DE0-7F15-441D-A8E5-E61830657B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39556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23BD94-CD0E-42F2-8AF1-0EBF90FEF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Strategisk veivalg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C01BACA-9DFB-42B3-80B7-77CA377CC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Mange eldre vil bo i sentrum (ikke alle)</a:t>
            </a:r>
          </a:p>
          <a:p>
            <a:pPr marL="0" indent="0">
              <a:buNone/>
            </a:pPr>
            <a:r>
              <a:rPr lang="nb-NO" dirty="0"/>
              <a:t>- Flere eldre med mer komplisert sykdomsbilde</a:t>
            </a:r>
          </a:p>
          <a:p>
            <a:pPr>
              <a:buFontTx/>
              <a:buChar char="-"/>
            </a:pPr>
            <a:r>
              <a:rPr lang="nb-NO" dirty="0"/>
              <a:t>Færre hender og mangel på fagfolk, spesielt i distriktene</a:t>
            </a:r>
          </a:p>
          <a:p>
            <a:pPr marL="0" indent="0">
              <a:buNone/>
            </a:pPr>
            <a:r>
              <a:rPr lang="nb-NO" dirty="0"/>
              <a:t>Gitte betingelser!! Kan ikke ønske seg ut av det.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Legge en strategi (planlegge) for hvordan man skal takle dette</a:t>
            </a:r>
          </a:p>
          <a:p>
            <a:pPr>
              <a:buFontTx/>
              <a:buChar char="-"/>
            </a:pPr>
            <a:r>
              <a:rPr lang="nb-NO" dirty="0"/>
              <a:t>Må jobbe og organisere både de pleietrengende og ansatte </a:t>
            </a:r>
            <a:r>
              <a:rPr lang="nb-NO" b="1" dirty="0"/>
              <a:t>smartere</a:t>
            </a:r>
          </a:p>
          <a:p>
            <a:pPr marL="0" indent="0">
              <a:buNone/>
            </a:pPr>
            <a:r>
              <a:rPr lang="nb-NO" dirty="0"/>
              <a:t>- Sentralisering uten større motstand. Bruke våre ressurser </a:t>
            </a:r>
            <a:r>
              <a:rPr lang="nb-NO" b="1" dirty="0"/>
              <a:t>smartere</a:t>
            </a:r>
          </a:p>
        </p:txBody>
      </p:sp>
    </p:spTree>
    <p:extLst>
      <p:ext uri="{BB962C8B-B14F-4D97-AF65-F5344CB8AC3E}">
        <p14:creationId xmlns:p14="http://schemas.microsoft.com/office/powerpoint/2010/main" val="77089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70FA62-F346-45E1-99F8-74F01A838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Gevinstene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D653ED4-AD79-476F-BF79-EEBD7DE67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For dem: Nærhet til tjenester, venner, familie, møteplasser. Mer aktiv hverdag i et bomiljø tilpasset din livssituasjon. </a:t>
            </a:r>
          </a:p>
          <a:p>
            <a:pPr marL="0" indent="0">
              <a:buNone/>
            </a:pPr>
            <a:r>
              <a:rPr lang="nb-NO" dirty="0"/>
              <a:t>Forsinker pleiebehovet</a:t>
            </a:r>
          </a:p>
          <a:p>
            <a:pPr marL="0" indent="0">
              <a:buNone/>
            </a:pPr>
            <a:r>
              <a:rPr lang="nb-NO" dirty="0"/>
              <a:t>Bedre sykdomsforløp</a:t>
            </a:r>
          </a:p>
          <a:p>
            <a:r>
              <a:rPr lang="nb-NO" dirty="0"/>
              <a:t>For oss: </a:t>
            </a:r>
          </a:p>
          <a:p>
            <a:pPr marL="0" indent="0">
              <a:buNone/>
            </a:pPr>
            <a:r>
              <a:rPr lang="nb-NO" dirty="0"/>
              <a:t>tidsbesparelse</a:t>
            </a:r>
          </a:p>
          <a:p>
            <a:pPr marL="0" indent="0">
              <a:buNone/>
            </a:pPr>
            <a:r>
              <a:rPr lang="nb-NO" dirty="0"/>
              <a:t>aldersvennslig sentrum, har ressurser til å gjøre det i </a:t>
            </a:r>
            <a:r>
              <a:rPr lang="nb-NO" i="1" dirty="0"/>
              <a:t>et</a:t>
            </a:r>
            <a:r>
              <a:rPr lang="nb-NO" dirty="0"/>
              <a:t> område. </a:t>
            </a:r>
          </a:p>
          <a:p>
            <a:r>
              <a:rPr lang="nb-NO" dirty="0"/>
              <a:t>Men!! Viktig at det legges til rette for leiligheter generelt. Ønsker ikke at Kirkenes skal bli et gamlehjem. Også de unge må med.</a:t>
            </a:r>
          </a:p>
          <a:p>
            <a:pPr marL="0" indent="0">
              <a:buNone/>
            </a:pPr>
            <a:r>
              <a:rPr lang="nb-NO" dirty="0"/>
              <a:t>- Et resultat som vil gagne alle:</a:t>
            </a:r>
          </a:p>
          <a:p>
            <a:pPr marL="0" indent="0">
              <a:buNone/>
            </a:pPr>
            <a:r>
              <a:rPr lang="nb-NO" dirty="0"/>
              <a:t>Mer levende sentrum</a:t>
            </a:r>
          </a:p>
          <a:p>
            <a:pPr marL="0" indent="0">
              <a:buNone/>
            </a:pPr>
            <a:r>
              <a:rPr lang="nb-NO" dirty="0"/>
              <a:t>Flere folk i sentrum betyr sterkere kundegrunnlag for butikker og servicebransjen</a:t>
            </a:r>
            <a:r>
              <a:rPr lang="nb-NO" dirty="0">
                <a:sym typeface="Wingdings" panose="05000000000000000000" pitchFamily="2" charset="2"/>
              </a:rPr>
              <a:t> selvforsterkende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71164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9CDF81-947D-4DE2-9396-1BD03FB09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20282175-2641-4C30-ADA9-A9DCB92C25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6467" y="931492"/>
            <a:ext cx="7033189" cy="524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10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206437-66A0-4AB1-B056-015A1AD81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AB4909-EF7B-4F31-AD9D-E2BE9720C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Sett på tilgjengelige områder som kan brukes annerledes : </a:t>
            </a:r>
          </a:p>
          <a:p>
            <a:pPr>
              <a:buFontTx/>
              <a:buChar char="-"/>
            </a:pPr>
            <a:r>
              <a:rPr lang="nb-NO" dirty="0"/>
              <a:t>Brannstasjonen</a:t>
            </a:r>
          </a:p>
          <a:p>
            <a:pPr>
              <a:buFontTx/>
              <a:buChar char="-"/>
            </a:pPr>
            <a:r>
              <a:rPr lang="nb-NO" dirty="0"/>
              <a:t>Malmklang</a:t>
            </a:r>
          </a:p>
          <a:p>
            <a:pPr>
              <a:buFontTx/>
              <a:buChar char="-"/>
            </a:pPr>
            <a:r>
              <a:rPr lang="nb-NO" dirty="0" err="1"/>
              <a:t>Wesselborgen</a:t>
            </a:r>
            <a:endParaRPr lang="nb-NO" dirty="0"/>
          </a:p>
          <a:p>
            <a:pPr>
              <a:buFontTx/>
              <a:buChar char="-"/>
            </a:pPr>
            <a:r>
              <a:rPr lang="nb-NO" dirty="0"/>
              <a:t>Puckers</a:t>
            </a:r>
          </a:p>
          <a:p>
            <a:r>
              <a:rPr lang="nb-NO" b="1" dirty="0"/>
              <a:t>Bruker ikke arealene godt nok (Fortettingsstrategi Frans)</a:t>
            </a:r>
          </a:p>
          <a:p>
            <a:pPr marL="0" indent="0">
              <a:buNone/>
            </a:pPr>
            <a:r>
              <a:rPr lang="nb-NO" dirty="0" err="1"/>
              <a:t>Haganes</a:t>
            </a:r>
            <a:r>
              <a:rPr lang="nb-NO" dirty="0"/>
              <a:t>!! Ekspropriasjon</a:t>
            </a:r>
          </a:p>
          <a:p>
            <a:pPr>
              <a:buFontTx/>
              <a:buChar char="-"/>
            </a:pPr>
            <a:r>
              <a:rPr lang="nb-NO" dirty="0"/>
              <a:t>Områder som har kommet mye lengre med sentrumsutviklingen</a:t>
            </a:r>
          </a:p>
          <a:p>
            <a:pPr marL="0" indent="0">
              <a:buNone/>
            </a:pPr>
            <a:r>
              <a:rPr lang="nb-NO" dirty="0"/>
              <a:t>Tenker mer helhetlig og legger til rette for «tilpasset» infrastruktur</a:t>
            </a:r>
          </a:p>
        </p:txBody>
      </p:sp>
    </p:spTree>
    <p:extLst>
      <p:ext uri="{BB962C8B-B14F-4D97-AF65-F5344CB8AC3E}">
        <p14:creationId xmlns:p14="http://schemas.microsoft.com/office/powerpoint/2010/main" val="4222712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A6873B-B652-42A1-A917-657994827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Hindringer til utbygging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A7DCF6-7BAD-4946-820F-EDCE81A96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Kommunen </a:t>
            </a:r>
            <a:r>
              <a:rPr lang="nb-NO" i="1" dirty="0"/>
              <a:t>skal</a:t>
            </a:r>
            <a:r>
              <a:rPr lang="nb-NO" dirty="0"/>
              <a:t> ikke bygge boliger, men må tilrettelegge</a:t>
            </a:r>
          </a:p>
          <a:p>
            <a:pPr>
              <a:buFontTx/>
              <a:buChar char="-"/>
            </a:pPr>
            <a:r>
              <a:rPr lang="nb-NO" sz="1800" dirty="0"/>
              <a:t>Infrastruktur (parkering, parker…)</a:t>
            </a:r>
          </a:p>
          <a:p>
            <a:pPr>
              <a:buFontTx/>
              <a:buChar char="-"/>
            </a:pPr>
            <a:r>
              <a:rPr lang="nb-NO" sz="1800" dirty="0"/>
              <a:t>Tomter </a:t>
            </a:r>
          </a:p>
          <a:p>
            <a:pPr>
              <a:buFontTx/>
              <a:buChar char="-"/>
            </a:pPr>
            <a:r>
              <a:rPr lang="nb-NO" sz="1800" dirty="0"/>
              <a:t>Saksbehandling</a:t>
            </a:r>
          </a:p>
          <a:p>
            <a:r>
              <a:rPr lang="nb-NO" sz="2000" dirty="0"/>
              <a:t>Boligkjøperen i Finnmark krever </a:t>
            </a:r>
            <a:r>
              <a:rPr lang="nb-NO" sz="2000" dirty="0" err="1"/>
              <a:t>utebod</a:t>
            </a:r>
            <a:r>
              <a:rPr lang="nb-NO" sz="2000" dirty="0"/>
              <a:t>, carport og gode utearealer. Pensjonister vil ha mindre, håndterbare boareal, men trenger lagringsplass og parkeringsplass</a:t>
            </a:r>
          </a:p>
          <a:p>
            <a:pPr marL="0" indent="0">
              <a:buNone/>
            </a:pPr>
            <a:r>
              <a:rPr lang="nb-NO" sz="1400" dirty="0"/>
              <a:t>Tilflyttere har også bil og bagasje!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b-NO" sz="1600" dirty="0"/>
              <a:t>Dyrt for utbyggere. Får lavere arealutnyttelse</a:t>
            </a:r>
            <a:endParaRPr lang="nb-NO" sz="1800" dirty="0"/>
          </a:p>
          <a:p>
            <a:pPr marL="0" indent="0">
              <a:buNone/>
            </a:pPr>
            <a:r>
              <a:rPr lang="nb-NO" sz="1400" dirty="0"/>
              <a:t>Tilflyttere har også bil og bagasje!</a:t>
            </a:r>
          </a:p>
          <a:p>
            <a:pPr marL="0" indent="0">
              <a:buNone/>
            </a:pPr>
            <a:r>
              <a:rPr lang="nb-NO" sz="1400" dirty="0"/>
              <a:t>Lettere å kjøpe seg fri (frikjøpsordningen), men leilighetene blir mindre attraktive. </a:t>
            </a:r>
          </a:p>
          <a:p>
            <a:r>
              <a:rPr lang="nb-NO" sz="2000" dirty="0"/>
              <a:t>Bruker for lang tid i saksbehandlingen (gode grunner, men likevel…)</a:t>
            </a:r>
          </a:p>
        </p:txBody>
      </p:sp>
    </p:spTree>
    <p:extLst>
      <p:ext uri="{BB962C8B-B14F-4D97-AF65-F5344CB8AC3E}">
        <p14:creationId xmlns:p14="http://schemas.microsoft.com/office/powerpoint/2010/main" val="4259244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3E0465-DDD0-4223-A7AF-DDEA5CAB4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Finnes suksesser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0DB2FFA-E888-4110-B2C6-6DB5ABF42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SVK har lagt føringer for Skytterhusfjellet, bedre plass og </a:t>
            </a:r>
            <a:r>
              <a:rPr lang="nb-NO" dirty="0" err="1"/>
              <a:t>kvmpris</a:t>
            </a:r>
            <a:r>
              <a:rPr lang="nb-NO" dirty="0"/>
              <a:t> for å bygge felles- og parkeringsarealer. Gir ikke sentrumsnære leiligheter.</a:t>
            </a:r>
          </a:p>
          <a:p>
            <a:r>
              <a:rPr lang="nb-NO" dirty="0" err="1"/>
              <a:t>Solheimskvartalet</a:t>
            </a:r>
            <a:r>
              <a:rPr lang="nb-NO" dirty="0"/>
              <a:t>, et godt eksempel på at det går an, offentlig-privat samarbeid, bygget av </a:t>
            </a:r>
            <a:r>
              <a:rPr lang="nb-NO" dirty="0" err="1"/>
              <a:t>Consto</a:t>
            </a:r>
            <a:r>
              <a:rPr lang="nb-NO" dirty="0"/>
              <a:t>, kommunen er grunneier.</a:t>
            </a:r>
          </a:p>
          <a:p>
            <a:r>
              <a:rPr lang="nb-NO" dirty="0" err="1"/>
              <a:t>Consto</a:t>
            </a:r>
            <a:r>
              <a:rPr lang="nb-NO" dirty="0"/>
              <a:t> fremmet forslag og ble enige med kommunen gjennom en utbyggingsavtale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2958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370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Office-tema</vt:lpstr>
      <vt:lpstr>Egnede områder for bolig i sentrum </vt:lpstr>
      <vt:lpstr>Strategisk veivalg</vt:lpstr>
      <vt:lpstr>Gevinstene</vt:lpstr>
      <vt:lpstr>PowerPoint-presentasjon</vt:lpstr>
      <vt:lpstr>PowerPoint-presentasjon</vt:lpstr>
      <vt:lpstr>Hindringer til utbygging </vt:lpstr>
      <vt:lpstr>Finnes suksesser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Egnede områder til bolig i sentrum</dc:title>
  <dc:creator>Mourad Abarkach</dc:creator>
  <cp:lastModifiedBy>Mourad Abarkach</cp:lastModifiedBy>
  <cp:revision>15</cp:revision>
  <dcterms:created xsi:type="dcterms:W3CDTF">2022-09-08T07:10:02Z</dcterms:created>
  <dcterms:modified xsi:type="dcterms:W3CDTF">2022-09-08T09:36:46Z</dcterms:modified>
</cp:coreProperties>
</file>